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333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334" r:id="rId37"/>
    <p:sldId id="296" r:id="rId38"/>
    <p:sldId id="318" r:id="rId39"/>
    <p:sldId id="319" r:id="rId40"/>
    <p:sldId id="335" r:id="rId41"/>
    <p:sldId id="337" r:id="rId42"/>
    <p:sldId id="323" r:id="rId43"/>
    <p:sldId id="324" r:id="rId44"/>
    <p:sldId id="336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8"/>
    <p:restoredTop sz="85170"/>
  </p:normalViewPr>
  <p:slideViewPr>
    <p:cSldViewPr snapToGrid="0" snapToObjects="1">
      <p:cViewPr varScale="1">
        <p:scale>
          <a:sx n="141" d="100"/>
          <a:sy n="141" d="100"/>
        </p:scale>
        <p:origin x="14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4D3D5-A98F-4330-A020-78DABE8C554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6E71DC-8011-453B-9CF2-4AC0BCF8B2D2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DDBE9E94-366B-4E05-B3F4-9E23B87FE889}" type="parTrans" cxnId="{2CADAAA5-3A7C-4A74-876F-9CD3D877C324}">
      <dgm:prSet/>
      <dgm:spPr/>
      <dgm:t>
        <a:bodyPr/>
        <a:lstStyle/>
        <a:p>
          <a:endParaRPr lang="en-US"/>
        </a:p>
      </dgm:t>
    </dgm:pt>
    <dgm:pt modelId="{35615029-416C-4DB1-83D8-323BCA19A99B}" type="sibTrans" cxnId="{2CADAAA5-3A7C-4A74-876F-9CD3D877C324}">
      <dgm:prSet/>
      <dgm:spPr/>
      <dgm:t>
        <a:bodyPr/>
        <a:lstStyle/>
        <a:p>
          <a:endParaRPr lang="en-US"/>
        </a:p>
      </dgm:t>
    </dgm:pt>
    <dgm:pt modelId="{3A4A719C-3EA1-4ED2-BD5F-53042C185675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CD27F7C-A769-4A60-895C-A95E21B100E1}" type="parTrans" cxnId="{A947ECE8-9728-4C38-92A0-EC896949262D}">
      <dgm:prSet/>
      <dgm:spPr/>
      <dgm:t>
        <a:bodyPr/>
        <a:lstStyle/>
        <a:p>
          <a:endParaRPr lang="en-US"/>
        </a:p>
      </dgm:t>
    </dgm:pt>
    <dgm:pt modelId="{588412FE-62BA-4715-82D3-706F69C7F74B}" type="sibTrans" cxnId="{A947ECE8-9728-4C38-92A0-EC896949262D}">
      <dgm:prSet/>
      <dgm:spPr/>
      <dgm:t>
        <a:bodyPr/>
        <a:lstStyle/>
        <a:p>
          <a:endParaRPr lang="en-US"/>
        </a:p>
      </dgm:t>
    </dgm:pt>
    <dgm:pt modelId="{BEF6D1F6-A19B-45C1-A044-31FA5D79CFFB}">
      <dgm:prSet/>
      <dgm:spPr/>
      <dgm:t>
        <a:bodyPr/>
        <a:lstStyle/>
        <a:p>
          <a:r>
            <a:rPr lang="en-US"/>
            <a:t>Methodology</a:t>
          </a:r>
        </a:p>
      </dgm:t>
    </dgm:pt>
    <dgm:pt modelId="{B6ECA093-B2AB-4CB8-ABDF-0F457B53CBD1}" type="parTrans" cxnId="{C733A429-62A6-4377-A332-DEA4D653DF48}">
      <dgm:prSet/>
      <dgm:spPr/>
      <dgm:t>
        <a:bodyPr/>
        <a:lstStyle/>
        <a:p>
          <a:endParaRPr lang="en-US"/>
        </a:p>
      </dgm:t>
    </dgm:pt>
    <dgm:pt modelId="{56B07DDE-E258-496A-AC40-C53D9A356D45}" type="sibTrans" cxnId="{C733A429-62A6-4377-A332-DEA4D653DF48}">
      <dgm:prSet/>
      <dgm:spPr/>
      <dgm:t>
        <a:bodyPr/>
        <a:lstStyle/>
        <a:p>
          <a:endParaRPr lang="en-US"/>
        </a:p>
      </dgm:t>
    </dgm:pt>
    <dgm:pt modelId="{97A50346-58E8-4D28-8D9A-736A9BCF1792}">
      <dgm:prSet/>
      <dgm:spPr/>
      <dgm:t>
        <a:bodyPr/>
        <a:lstStyle/>
        <a:p>
          <a:r>
            <a:rPr lang="en-US"/>
            <a:t>Results</a:t>
          </a:r>
        </a:p>
      </dgm:t>
    </dgm:pt>
    <dgm:pt modelId="{753E6470-9FAD-4E3D-A8B0-267B0434A724}" type="parTrans" cxnId="{246FFC6C-F36A-48AC-AED4-2B59DDB19A15}">
      <dgm:prSet/>
      <dgm:spPr/>
      <dgm:t>
        <a:bodyPr/>
        <a:lstStyle/>
        <a:p>
          <a:endParaRPr lang="en-US"/>
        </a:p>
      </dgm:t>
    </dgm:pt>
    <dgm:pt modelId="{21335B5F-65D0-47F7-8C3D-3A5D9129D974}" type="sibTrans" cxnId="{246FFC6C-F36A-48AC-AED4-2B59DDB19A15}">
      <dgm:prSet/>
      <dgm:spPr/>
      <dgm:t>
        <a:bodyPr/>
        <a:lstStyle/>
        <a:p>
          <a:endParaRPr lang="en-US"/>
        </a:p>
      </dgm:t>
    </dgm:pt>
    <dgm:pt modelId="{9974DE40-0A64-4358-9C08-E5B2EABFC4AD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90DFC0-3C37-410A-B631-D8240499F355}" type="parTrans" cxnId="{60109699-C4B0-4ADA-A5CE-FCFB4CEBBA82}">
      <dgm:prSet/>
      <dgm:spPr/>
      <dgm:t>
        <a:bodyPr/>
        <a:lstStyle/>
        <a:p>
          <a:endParaRPr lang="en-US"/>
        </a:p>
      </dgm:t>
    </dgm:pt>
    <dgm:pt modelId="{6542AF4B-187B-4FEE-ABBD-3AC670D65BF9}" type="sibTrans" cxnId="{60109699-C4B0-4ADA-A5CE-FCFB4CEBBA82}">
      <dgm:prSet/>
      <dgm:spPr/>
      <dgm:t>
        <a:bodyPr/>
        <a:lstStyle/>
        <a:p>
          <a:endParaRPr lang="en-US"/>
        </a:p>
      </dgm:t>
    </dgm:pt>
    <dgm:pt modelId="{5EE691D7-0094-4356-9286-B2CDC7E8C19D}">
      <dgm:prSet/>
      <dgm:spPr/>
      <dgm:t>
        <a:bodyPr/>
        <a:lstStyle/>
        <a:p>
          <a:r>
            <a:rPr lang="en-US"/>
            <a:t>Appendix</a:t>
          </a:r>
        </a:p>
      </dgm:t>
    </dgm:pt>
    <dgm:pt modelId="{2FEFB433-B66B-452E-9A57-09BA8F713C0C}" type="parTrans" cxnId="{A973FAA6-EDC6-40A9-AFD2-D3E1C8A0A83D}">
      <dgm:prSet/>
      <dgm:spPr/>
      <dgm:t>
        <a:bodyPr/>
        <a:lstStyle/>
        <a:p>
          <a:endParaRPr lang="en-US"/>
        </a:p>
      </dgm:t>
    </dgm:pt>
    <dgm:pt modelId="{C03D854D-7155-462A-8CAC-319A7DC514B7}" type="sibTrans" cxnId="{A973FAA6-EDC6-40A9-AFD2-D3E1C8A0A83D}">
      <dgm:prSet/>
      <dgm:spPr/>
      <dgm:t>
        <a:bodyPr/>
        <a:lstStyle/>
        <a:p>
          <a:endParaRPr lang="en-US"/>
        </a:p>
      </dgm:t>
    </dgm:pt>
    <dgm:pt modelId="{BC43DF85-FEFC-BC43-A2DB-EF45A666B65F}" type="pres">
      <dgm:prSet presAssocID="{CB44D3D5-A98F-4330-A020-78DABE8C554C}" presName="linear" presStyleCnt="0">
        <dgm:presLayoutVars>
          <dgm:animLvl val="lvl"/>
          <dgm:resizeHandles val="exact"/>
        </dgm:presLayoutVars>
      </dgm:prSet>
      <dgm:spPr/>
    </dgm:pt>
    <dgm:pt modelId="{33874514-63C9-9E45-89EE-1EA6D6D29F59}" type="pres">
      <dgm:prSet presAssocID="{C86E71DC-8011-453B-9CF2-4AC0BCF8B2D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337195-6925-804F-AF9D-791301C1CDBA}" type="pres">
      <dgm:prSet presAssocID="{35615029-416C-4DB1-83D8-323BCA19A99B}" presName="spacer" presStyleCnt="0"/>
      <dgm:spPr/>
    </dgm:pt>
    <dgm:pt modelId="{280C7F9F-A160-7E46-9ABD-5AF3DCE01667}" type="pres">
      <dgm:prSet presAssocID="{3A4A719C-3EA1-4ED2-BD5F-53042C18567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A90436D-640B-7549-A3A3-F96DF06A9096}" type="pres">
      <dgm:prSet presAssocID="{588412FE-62BA-4715-82D3-706F69C7F74B}" presName="spacer" presStyleCnt="0"/>
      <dgm:spPr/>
    </dgm:pt>
    <dgm:pt modelId="{6BA1A732-0574-2049-8DC4-B52C8B103BCF}" type="pres">
      <dgm:prSet presAssocID="{BEF6D1F6-A19B-45C1-A044-31FA5D79CFF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6EAB413-208C-3D4D-B0C2-8764EAE27C71}" type="pres">
      <dgm:prSet presAssocID="{56B07DDE-E258-496A-AC40-C53D9A356D45}" presName="spacer" presStyleCnt="0"/>
      <dgm:spPr/>
    </dgm:pt>
    <dgm:pt modelId="{8C157CB4-38EF-A74F-A3F4-185EAF3C35CC}" type="pres">
      <dgm:prSet presAssocID="{97A50346-58E8-4D28-8D9A-736A9BCF17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C8907B4-D432-E442-BE46-14581A313618}" type="pres">
      <dgm:prSet presAssocID="{21335B5F-65D0-47F7-8C3D-3A5D9129D974}" presName="spacer" presStyleCnt="0"/>
      <dgm:spPr/>
    </dgm:pt>
    <dgm:pt modelId="{0769B7D9-B01B-9649-8EED-6CD2D5CF96CB}" type="pres">
      <dgm:prSet presAssocID="{9974DE40-0A64-4358-9C08-E5B2EABFC4A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7F8CA5D-567F-F544-A395-3336476B15C8}" type="pres">
      <dgm:prSet presAssocID="{6542AF4B-187B-4FEE-ABBD-3AC670D65BF9}" presName="spacer" presStyleCnt="0"/>
      <dgm:spPr/>
    </dgm:pt>
    <dgm:pt modelId="{9D9CB475-D078-7545-AD6F-F45AA78266F0}" type="pres">
      <dgm:prSet presAssocID="{5EE691D7-0094-4356-9286-B2CDC7E8C1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733A429-62A6-4377-A332-DEA4D653DF48}" srcId="{CB44D3D5-A98F-4330-A020-78DABE8C554C}" destId="{BEF6D1F6-A19B-45C1-A044-31FA5D79CFFB}" srcOrd="2" destOrd="0" parTransId="{B6ECA093-B2AB-4CB8-ABDF-0F457B53CBD1}" sibTransId="{56B07DDE-E258-496A-AC40-C53D9A356D45}"/>
    <dgm:cxn modelId="{CB5FB22A-24D4-E242-A5C3-6B460B2FDE4F}" type="presOf" srcId="{3A4A719C-3EA1-4ED2-BD5F-53042C185675}" destId="{280C7F9F-A160-7E46-9ABD-5AF3DCE01667}" srcOrd="0" destOrd="0" presId="urn:microsoft.com/office/officeart/2005/8/layout/vList2"/>
    <dgm:cxn modelId="{FF13A72B-CEE3-E04D-BAB9-71515C709E7C}" type="presOf" srcId="{97A50346-58E8-4D28-8D9A-736A9BCF1792}" destId="{8C157CB4-38EF-A74F-A3F4-185EAF3C35CC}" srcOrd="0" destOrd="0" presId="urn:microsoft.com/office/officeart/2005/8/layout/vList2"/>
    <dgm:cxn modelId="{D3AC1A34-1741-E44F-A38C-7B524822FF30}" type="presOf" srcId="{C86E71DC-8011-453B-9CF2-4AC0BCF8B2D2}" destId="{33874514-63C9-9E45-89EE-1EA6D6D29F59}" srcOrd="0" destOrd="0" presId="urn:microsoft.com/office/officeart/2005/8/layout/vList2"/>
    <dgm:cxn modelId="{246FFC6C-F36A-48AC-AED4-2B59DDB19A15}" srcId="{CB44D3D5-A98F-4330-A020-78DABE8C554C}" destId="{97A50346-58E8-4D28-8D9A-736A9BCF1792}" srcOrd="3" destOrd="0" parTransId="{753E6470-9FAD-4E3D-A8B0-267B0434A724}" sibTransId="{21335B5F-65D0-47F7-8C3D-3A5D9129D974}"/>
    <dgm:cxn modelId="{32A78C6F-5145-F54F-B9DC-4FDEADA7AABB}" type="presOf" srcId="{5EE691D7-0094-4356-9286-B2CDC7E8C19D}" destId="{9D9CB475-D078-7545-AD6F-F45AA78266F0}" srcOrd="0" destOrd="0" presId="urn:microsoft.com/office/officeart/2005/8/layout/vList2"/>
    <dgm:cxn modelId="{7D35E271-B688-2547-9957-A484E703F226}" type="presOf" srcId="{BEF6D1F6-A19B-45C1-A044-31FA5D79CFFB}" destId="{6BA1A732-0574-2049-8DC4-B52C8B103BCF}" srcOrd="0" destOrd="0" presId="urn:microsoft.com/office/officeart/2005/8/layout/vList2"/>
    <dgm:cxn modelId="{60109699-C4B0-4ADA-A5CE-FCFB4CEBBA82}" srcId="{CB44D3D5-A98F-4330-A020-78DABE8C554C}" destId="{9974DE40-0A64-4358-9C08-E5B2EABFC4AD}" srcOrd="4" destOrd="0" parTransId="{CE90DFC0-3C37-410A-B631-D8240499F355}" sibTransId="{6542AF4B-187B-4FEE-ABBD-3AC670D65BF9}"/>
    <dgm:cxn modelId="{2CADAAA5-3A7C-4A74-876F-9CD3D877C324}" srcId="{CB44D3D5-A98F-4330-A020-78DABE8C554C}" destId="{C86E71DC-8011-453B-9CF2-4AC0BCF8B2D2}" srcOrd="0" destOrd="0" parTransId="{DDBE9E94-366B-4E05-B3F4-9E23B87FE889}" sibTransId="{35615029-416C-4DB1-83D8-323BCA19A99B}"/>
    <dgm:cxn modelId="{A973FAA6-EDC6-40A9-AFD2-D3E1C8A0A83D}" srcId="{CB44D3D5-A98F-4330-A020-78DABE8C554C}" destId="{5EE691D7-0094-4356-9286-B2CDC7E8C19D}" srcOrd="5" destOrd="0" parTransId="{2FEFB433-B66B-452E-9A57-09BA8F713C0C}" sibTransId="{C03D854D-7155-462A-8CAC-319A7DC514B7}"/>
    <dgm:cxn modelId="{DD2191AE-6A8F-3E49-93BA-EDF74025C8C4}" type="presOf" srcId="{CB44D3D5-A98F-4330-A020-78DABE8C554C}" destId="{BC43DF85-FEFC-BC43-A2DB-EF45A666B65F}" srcOrd="0" destOrd="0" presId="urn:microsoft.com/office/officeart/2005/8/layout/vList2"/>
    <dgm:cxn modelId="{A947ECE8-9728-4C38-92A0-EC896949262D}" srcId="{CB44D3D5-A98F-4330-A020-78DABE8C554C}" destId="{3A4A719C-3EA1-4ED2-BD5F-53042C185675}" srcOrd="1" destOrd="0" parTransId="{8CD27F7C-A769-4A60-895C-A95E21B100E1}" sibTransId="{588412FE-62BA-4715-82D3-706F69C7F74B}"/>
    <dgm:cxn modelId="{6BA8F5EB-A22E-8D45-AB79-C33CCA03D753}" type="presOf" srcId="{9974DE40-0A64-4358-9C08-E5B2EABFC4AD}" destId="{0769B7D9-B01B-9649-8EED-6CD2D5CF96CB}" srcOrd="0" destOrd="0" presId="urn:microsoft.com/office/officeart/2005/8/layout/vList2"/>
    <dgm:cxn modelId="{32E74814-DBA5-F24E-8B9C-1E2AEABF0E1A}" type="presParOf" srcId="{BC43DF85-FEFC-BC43-A2DB-EF45A666B65F}" destId="{33874514-63C9-9E45-89EE-1EA6D6D29F59}" srcOrd="0" destOrd="0" presId="urn:microsoft.com/office/officeart/2005/8/layout/vList2"/>
    <dgm:cxn modelId="{A94134DB-23E0-134F-8C24-CBAC8A5C4A25}" type="presParOf" srcId="{BC43DF85-FEFC-BC43-A2DB-EF45A666B65F}" destId="{BC337195-6925-804F-AF9D-791301C1CDBA}" srcOrd="1" destOrd="0" presId="urn:microsoft.com/office/officeart/2005/8/layout/vList2"/>
    <dgm:cxn modelId="{2425AED8-4498-A94A-A92B-54213C08D77B}" type="presParOf" srcId="{BC43DF85-FEFC-BC43-A2DB-EF45A666B65F}" destId="{280C7F9F-A160-7E46-9ABD-5AF3DCE01667}" srcOrd="2" destOrd="0" presId="urn:microsoft.com/office/officeart/2005/8/layout/vList2"/>
    <dgm:cxn modelId="{095B2FA5-BDF6-5F41-A9AB-31B86B52BC9B}" type="presParOf" srcId="{BC43DF85-FEFC-BC43-A2DB-EF45A666B65F}" destId="{8A90436D-640B-7549-A3A3-F96DF06A9096}" srcOrd="3" destOrd="0" presId="urn:microsoft.com/office/officeart/2005/8/layout/vList2"/>
    <dgm:cxn modelId="{04FFF0AC-5058-DB4C-9A3D-E52F86BA0621}" type="presParOf" srcId="{BC43DF85-FEFC-BC43-A2DB-EF45A666B65F}" destId="{6BA1A732-0574-2049-8DC4-B52C8B103BCF}" srcOrd="4" destOrd="0" presId="urn:microsoft.com/office/officeart/2005/8/layout/vList2"/>
    <dgm:cxn modelId="{E7B75EAF-13E7-E845-A435-6D7915983064}" type="presParOf" srcId="{BC43DF85-FEFC-BC43-A2DB-EF45A666B65F}" destId="{E6EAB413-208C-3D4D-B0C2-8764EAE27C71}" srcOrd="5" destOrd="0" presId="urn:microsoft.com/office/officeart/2005/8/layout/vList2"/>
    <dgm:cxn modelId="{F53128A7-5F57-AA42-BCE8-D0BC9CFAC17D}" type="presParOf" srcId="{BC43DF85-FEFC-BC43-A2DB-EF45A666B65F}" destId="{8C157CB4-38EF-A74F-A3F4-185EAF3C35CC}" srcOrd="6" destOrd="0" presId="urn:microsoft.com/office/officeart/2005/8/layout/vList2"/>
    <dgm:cxn modelId="{DAA34FF6-383B-1248-9D55-C5FCEA878A7D}" type="presParOf" srcId="{BC43DF85-FEFC-BC43-A2DB-EF45A666B65F}" destId="{9C8907B4-D432-E442-BE46-14581A313618}" srcOrd="7" destOrd="0" presId="urn:microsoft.com/office/officeart/2005/8/layout/vList2"/>
    <dgm:cxn modelId="{E0097033-A786-E944-81A2-FBE5B67029C4}" type="presParOf" srcId="{BC43DF85-FEFC-BC43-A2DB-EF45A666B65F}" destId="{0769B7D9-B01B-9649-8EED-6CD2D5CF96CB}" srcOrd="8" destOrd="0" presId="urn:microsoft.com/office/officeart/2005/8/layout/vList2"/>
    <dgm:cxn modelId="{F04BE1A2-E869-A148-9F16-1EE05464C04C}" type="presParOf" srcId="{BC43DF85-FEFC-BC43-A2DB-EF45A666B65F}" destId="{A7F8CA5D-567F-F544-A395-3336476B15C8}" srcOrd="9" destOrd="0" presId="urn:microsoft.com/office/officeart/2005/8/layout/vList2"/>
    <dgm:cxn modelId="{AA138AE6-3EF2-4547-A445-40F9B9F8B41D}" type="presParOf" srcId="{BC43DF85-FEFC-BC43-A2DB-EF45A666B65F}" destId="{9D9CB475-D078-7545-AD6F-F45AA78266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1C7C79-A220-489A-9F28-FB083D8DB9C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846C2D8-FBD4-4C43-BA33-E8BF2E4523B3}">
      <dgm:prSet/>
      <dgm:spPr/>
      <dgm:t>
        <a:bodyPr/>
        <a:lstStyle/>
        <a:p>
          <a:r>
            <a:rPr lang="en-US" dirty="0"/>
            <a:t>Present your data collection with SpaceX REST calls using key phrases and flowcharts</a:t>
          </a:r>
        </a:p>
      </dgm:t>
    </dgm:pt>
    <dgm:pt modelId="{F773F455-A0DD-4536-9CBD-A9175875B45D}" type="parTrans" cxnId="{FB4B802D-E531-495F-8BE3-DEF44B0C332C}">
      <dgm:prSet/>
      <dgm:spPr/>
      <dgm:t>
        <a:bodyPr/>
        <a:lstStyle/>
        <a:p>
          <a:endParaRPr lang="en-US"/>
        </a:p>
      </dgm:t>
    </dgm:pt>
    <dgm:pt modelId="{D9133E81-3E88-46A2-B1D2-79184AD66DE8}" type="sibTrans" cxnId="{FB4B802D-E531-495F-8BE3-DEF44B0C332C}">
      <dgm:prSet/>
      <dgm:spPr/>
      <dgm:t>
        <a:bodyPr/>
        <a:lstStyle/>
        <a:p>
          <a:endParaRPr lang="en-US"/>
        </a:p>
      </dgm:t>
    </dgm:pt>
    <dgm:pt modelId="{EEE8B6C7-EDC5-44EF-BF10-4B7678414900}">
      <dgm:prSet/>
      <dgm:spPr/>
      <dgm:t>
        <a:bodyPr/>
        <a:lstStyle/>
        <a:p>
          <a:r>
            <a:rPr lang="en-US" dirty="0"/>
            <a:t>Add the GitHub URL of the completed SpaceX API calls notebook (must include completed code cell and outcome cell), as an external reference and peer-review purpose</a:t>
          </a:r>
        </a:p>
      </dgm:t>
    </dgm:pt>
    <dgm:pt modelId="{4FAB6F76-F8DD-4F80-A758-759F1B849D89}" type="parTrans" cxnId="{507C323C-F71A-46DE-8075-345F202B0347}">
      <dgm:prSet/>
      <dgm:spPr/>
      <dgm:t>
        <a:bodyPr/>
        <a:lstStyle/>
        <a:p>
          <a:endParaRPr lang="en-US"/>
        </a:p>
      </dgm:t>
    </dgm:pt>
    <dgm:pt modelId="{CAFC4068-C99B-4583-8216-13D6980497CC}" type="sibTrans" cxnId="{507C323C-F71A-46DE-8075-345F202B0347}">
      <dgm:prSet/>
      <dgm:spPr/>
      <dgm:t>
        <a:bodyPr/>
        <a:lstStyle/>
        <a:p>
          <a:endParaRPr lang="en-US"/>
        </a:p>
      </dgm:t>
    </dgm:pt>
    <dgm:pt modelId="{BF0B3327-98F5-46CD-9A2D-488102796A7C}" type="pres">
      <dgm:prSet presAssocID="{FA1C7C79-A220-489A-9F28-FB083D8DB9C7}" presName="root" presStyleCnt="0">
        <dgm:presLayoutVars>
          <dgm:dir/>
          <dgm:resizeHandles val="exact"/>
        </dgm:presLayoutVars>
      </dgm:prSet>
      <dgm:spPr/>
    </dgm:pt>
    <dgm:pt modelId="{15B7C34D-31B6-4ACC-80D0-E016F4D7EE9C}" type="pres">
      <dgm:prSet presAssocID="{FA1C7C79-A220-489A-9F28-FB083D8DB9C7}" presName="container" presStyleCnt="0">
        <dgm:presLayoutVars>
          <dgm:dir/>
          <dgm:resizeHandles val="exact"/>
        </dgm:presLayoutVars>
      </dgm:prSet>
      <dgm:spPr/>
    </dgm:pt>
    <dgm:pt modelId="{008F10FA-BEF1-4D13-9249-F02F6646A740}" type="pres">
      <dgm:prSet presAssocID="{F846C2D8-FBD4-4C43-BA33-E8BF2E4523B3}" presName="compNode" presStyleCnt="0"/>
      <dgm:spPr/>
    </dgm:pt>
    <dgm:pt modelId="{984E7B4B-614E-4C79-89F4-6F32AD37240E}" type="pres">
      <dgm:prSet presAssocID="{F846C2D8-FBD4-4C43-BA33-E8BF2E4523B3}" presName="iconBgRect" presStyleLbl="bgShp" presStyleIdx="0" presStyleCnt="2" custLinFactNeighborX="-2805" custLinFactNeighborY="-83093"/>
      <dgm:spPr/>
    </dgm:pt>
    <dgm:pt modelId="{B0465C17-9795-4954-9D8A-9DF13F6B8303}" type="pres">
      <dgm:prSet presAssocID="{F846C2D8-FBD4-4C43-BA33-E8BF2E4523B3}" presName="iconRect" presStyleLbl="node1" presStyleIdx="0" presStyleCnt="2" custLinFactY="-48018" custLinFactNeighborX="1492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63CA30-89DA-4066-8E9F-1825EA0D9904}" type="pres">
      <dgm:prSet presAssocID="{F846C2D8-FBD4-4C43-BA33-E8BF2E4523B3}" presName="spaceRect" presStyleCnt="0"/>
      <dgm:spPr/>
    </dgm:pt>
    <dgm:pt modelId="{CD14A0E0-56F3-4D3D-A059-7BA5665C6AD2}" type="pres">
      <dgm:prSet presAssocID="{F846C2D8-FBD4-4C43-BA33-E8BF2E4523B3}" presName="textRect" presStyleLbl="revTx" presStyleIdx="0" presStyleCnt="2" custLinFactNeighborX="-3942" custLinFactNeighborY="-79978">
        <dgm:presLayoutVars>
          <dgm:chMax val="1"/>
          <dgm:chPref val="1"/>
        </dgm:presLayoutVars>
      </dgm:prSet>
      <dgm:spPr/>
    </dgm:pt>
    <dgm:pt modelId="{B8D4A052-435A-4AED-AD98-45879FB00FBD}" type="pres">
      <dgm:prSet presAssocID="{D9133E81-3E88-46A2-B1D2-79184AD66DE8}" presName="sibTrans" presStyleLbl="sibTrans2D1" presStyleIdx="0" presStyleCnt="0"/>
      <dgm:spPr/>
    </dgm:pt>
    <dgm:pt modelId="{1E09ACDC-9497-4C26-97F2-65EAAD32B4A0}" type="pres">
      <dgm:prSet presAssocID="{EEE8B6C7-EDC5-44EF-BF10-4B7678414900}" presName="compNode" presStyleCnt="0"/>
      <dgm:spPr/>
    </dgm:pt>
    <dgm:pt modelId="{2745D73E-E8D2-4DAA-BAA4-FCA364B35647}" type="pres">
      <dgm:prSet presAssocID="{EEE8B6C7-EDC5-44EF-BF10-4B7678414900}" presName="iconBgRect" presStyleLbl="bgShp" presStyleIdx="1" presStyleCnt="2" custLinFactX="-200000" custLinFactNeighborX="-203350" custLinFactNeighborY="73935"/>
      <dgm:spPr/>
    </dgm:pt>
    <dgm:pt modelId="{35888089-B654-415F-A97B-83B1E2909D57}" type="pres">
      <dgm:prSet presAssocID="{EEE8B6C7-EDC5-44EF-BF10-4B767841490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ABCF2CE-D19E-43B0-BC22-CE283F80CE60}" type="pres">
      <dgm:prSet presAssocID="{EEE8B6C7-EDC5-44EF-BF10-4B7678414900}" presName="spaceRect" presStyleCnt="0"/>
      <dgm:spPr/>
    </dgm:pt>
    <dgm:pt modelId="{BBB7423A-A597-4304-9176-A6598BEF8F8F}" type="pres">
      <dgm:prSet presAssocID="{EEE8B6C7-EDC5-44EF-BF10-4B7678414900}" presName="textRect" presStyleLbl="revTx" presStyleIdx="1" presStyleCnt="2" custLinFactX="-70048" custLinFactNeighborX="-100000" custLinFactNeighborY="79631">
        <dgm:presLayoutVars>
          <dgm:chMax val="1"/>
          <dgm:chPref val="1"/>
        </dgm:presLayoutVars>
      </dgm:prSet>
      <dgm:spPr/>
    </dgm:pt>
  </dgm:ptLst>
  <dgm:cxnLst>
    <dgm:cxn modelId="{18133C29-212E-44EB-99F8-07EF3F04B978}" type="presOf" srcId="{F846C2D8-FBD4-4C43-BA33-E8BF2E4523B3}" destId="{CD14A0E0-56F3-4D3D-A059-7BA5665C6AD2}" srcOrd="0" destOrd="0" presId="urn:microsoft.com/office/officeart/2018/2/layout/IconCircleList"/>
    <dgm:cxn modelId="{FB4B802D-E531-495F-8BE3-DEF44B0C332C}" srcId="{FA1C7C79-A220-489A-9F28-FB083D8DB9C7}" destId="{F846C2D8-FBD4-4C43-BA33-E8BF2E4523B3}" srcOrd="0" destOrd="0" parTransId="{F773F455-A0DD-4536-9CBD-A9175875B45D}" sibTransId="{D9133E81-3E88-46A2-B1D2-79184AD66DE8}"/>
    <dgm:cxn modelId="{507C323C-F71A-46DE-8075-345F202B0347}" srcId="{FA1C7C79-A220-489A-9F28-FB083D8DB9C7}" destId="{EEE8B6C7-EDC5-44EF-BF10-4B7678414900}" srcOrd="1" destOrd="0" parTransId="{4FAB6F76-F8DD-4F80-A758-759F1B849D89}" sibTransId="{CAFC4068-C99B-4583-8216-13D6980497CC}"/>
    <dgm:cxn modelId="{E2ABD53C-1403-4AFF-88B7-FA1AAA61DC71}" type="presOf" srcId="{FA1C7C79-A220-489A-9F28-FB083D8DB9C7}" destId="{BF0B3327-98F5-46CD-9A2D-488102796A7C}" srcOrd="0" destOrd="0" presId="urn:microsoft.com/office/officeart/2018/2/layout/IconCircleList"/>
    <dgm:cxn modelId="{8F1179AE-D361-4008-B2F8-1417F74D6EA2}" type="presOf" srcId="{EEE8B6C7-EDC5-44EF-BF10-4B7678414900}" destId="{BBB7423A-A597-4304-9176-A6598BEF8F8F}" srcOrd="0" destOrd="0" presId="urn:microsoft.com/office/officeart/2018/2/layout/IconCircleList"/>
    <dgm:cxn modelId="{BEB55DF9-0BEC-48CD-8627-ADCA7275AABE}" type="presOf" srcId="{D9133E81-3E88-46A2-B1D2-79184AD66DE8}" destId="{B8D4A052-435A-4AED-AD98-45879FB00FBD}" srcOrd="0" destOrd="0" presId="urn:microsoft.com/office/officeart/2018/2/layout/IconCircleList"/>
    <dgm:cxn modelId="{B4AA9684-D47F-4287-A796-44665C5DE6F2}" type="presParOf" srcId="{BF0B3327-98F5-46CD-9A2D-488102796A7C}" destId="{15B7C34D-31B6-4ACC-80D0-E016F4D7EE9C}" srcOrd="0" destOrd="0" presId="urn:microsoft.com/office/officeart/2018/2/layout/IconCircleList"/>
    <dgm:cxn modelId="{CA7DFD86-E4CC-4893-B655-DD0CD0CE25CE}" type="presParOf" srcId="{15B7C34D-31B6-4ACC-80D0-E016F4D7EE9C}" destId="{008F10FA-BEF1-4D13-9249-F02F6646A740}" srcOrd="0" destOrd="0" presId="urn:microsoft.com/office/officeart/2018/2/layout/IconCircleList"/>
    <dgm:cxn modelId="{E0E588DF-C6F5-42C3-99E5-8C76E9B73628}" type="presParOf" srcId="{008F10FA-BEF1-4D13-9249-F02F6646A740}" destId="{984E7B4B-614E-4C79-89F4-6F32AD37240E}" srcOrd="0" destOrd="0" presId="urn:microsoft.com/office/officeart/2018/2/layout/IconCircleList"/>
    <dgm:cxn modelId="{56F47A51-D98A-4155-9F7A-F80593823542}" type="presParOf" srcId="{008F10FA-BEF1-4D13-9249-F02F6646A740}" destId="{B0465C17-9795-4954-9D8A-9DF13F6B8303}" srcOrd="1" destOrd="0" presId="urn:microsoft.com/office/officeart/2018/2/layout/IconCircleList"/>
    <dgm:cxn modelId="{C88F5DA9-585B-4DB9-AB98-7E37495AEE73}" type="presParOf" srcId="{008F10FA-BEF1-4D13-9249-F02F6646A740}" destId="{2763CA30-89DA-4066-8E9F-1825EA0D9904}" srcOrd="2" destOrd="0" presId="urn:microsoft.com/office/officeart/2018/2/layout/IconCircleList"/>
    <dgm:cxn modelId="{54C5F1EA-353E-465A-B55C-307F4493BD41}" type="presParOf" srcId="{008F10FA-BEF1-4D13-9249-F02F6646A740}" destId="{CD14A0E0-56F3-4D3D-A059-7BA5665C6AD2}" srcOrd="3" destOrd="0" presId="urn:microsoft.com/office/officeart/2018/2/layout/IconCircleList"/>
    <dgm:cxn modelId="{137A0E67-3E10-42F0-92A5-FE6A30265AE1}" type="presParOf" srcId="{15B7C34D-31B6-4ACC-80D0-E016F4D7EE9C}" destId="{B8D4A052-435A-4AED-AD98-45879FB00FBD}" srcOrd="1" destOrd="0" presId="urn:microsoft.com/office/officeart/2018/2/layout/IconCircleList"/>
    <dgm:cxn modelId="{4D226C65-E67B-4C06-B2CA-85B2B9A97D71}" type="presParOf" srcId="{15B7C34D-31B6-4ACC-80D0-E016F4D7EE9C}" destId="{1E09ACDC-9497-4C26-97F2-65EAAD32B4A0}" srcOrd="2" destOrd="0" presId="urn:microsoft.com/office/officeart/2018/2/layout/IconCircleList"/>
    <dgm:cxn modelId="{AD4DD6FD-E620-4E69-A3FA-C2A3E43631AB}" type="presParOf" srcId="{1E09ACDC-9497-4C26-97F2-65EAAD32B4A0}" destId="{2745D73E-E8D2-4DAA-BAA4-FCA364B35647}" srcOrd="0" destOrd="0" presId="urn:microsoft.com/office/officeart/2018/2/layout/IconCircleList"/>
    <dgm:cxn modelId="{C2E2843D-8C37-4719-8495-D7DDFE6957A2}" type="presParOf" srcId="{1E09ACDC-9497-4C26-97F2-65EAAD32B4A0}" destId="{35888089-B654-415F-A97B-83B1E2909D57}" srcOrd="1" destOrd="0" presId="urn:microsoft.com/office/officeart/2018/2/layout/IconCircleList"/>
    <dgm:cxn modelId="{666EAA1D-56FA-4B5F-9518-457EF3B13349}" type="presParOf" srcId="{1E09ACDC-9497-4C26-97F2-65EAAD32B4A0}" destId="{6ABCF2CE-D19E-43B0-BC22-CE283F80CE60}" srcOrd="2" destOrd="0" presId="urn:microsoft.com/office/officeart/2018/2/layout/IconCircleList"/>
    <dgm:cxn modelId="{BDEE4A0F-7EAA-4E5E-977F-B6709FDA5CA9}" type="presParOf" srcId="{1E09ACDC-9497-4C26-97F2-65EAAD32B4A0}" destId="{BBB7423A-A597-4304-9176-A6598BEF8F8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DB6929-C446-4054-8606-354DC01F7CA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C2F750-F82D-4145-81AA-1E9935DA2003}">
      <dgm:prSet/>
      <dgm:spPr/>
      <dgm:t>
        <a:bodyPr/>
        <a:lstStyle/>
        <a:p>
          <a:r>
            <a:rPr lang="en-US"/>
            <a:t>Present your web scraping process using key phrases and flowcharts</a:t>
          </a:r>
        </a:p>
      </dgm:t>
    </dgm:pt>
    <dgm:pt modelId="{A3295DAE-0002-4CFB-9479-24FF6ED020BF}" type="parTrans" cxnId="{023358DD-7CE6-406C-8CCC-4CBCE8E757C6}">
      <dgm:prSet/>
      <dgm:spPr/>
      <dgm:t>
        <a:bodyPr/>
        <a:lstStyle/>
        <a:p>
          <a:endParaRPr lang="en-US"/>
        </a:p>
      </dgm:t>
    </dgm:pt>
    <dgm:pt modelId="{F95AD471-3290-413E-8A26-39C822045D7D}" type="sibTrans" cxnId="{023358DD-7CE6-406C-8CCC-4CBCE8E757C6}">
      <dgm:prSet/>
      <dgm:spPr/>
      <dgm:t>
        <a:bodyPr/>
        <a:lstStyle/>
        <a:p>
          <a:endParaRPr lang="en-US"/>
        </a:p>
      </dgm:t>
    </dgm:pt>
    <dgm:pt modelId="{0AA0D0FA-5634-41D2-B764-029545A6028B}">
      <dgm:prSet/>
      <dgm:spPr/>
      <dgm:t>
        <a:bodyPr/>
        <a:lstStyle/>
        <a:p>
          <a:r>
            <a:rPr lang="en-US"/>
            <a:t>Add the GitHub URL of the completed web scraping notebook, as an external reference and peer-review purpose</a:t>
          </a:r>
        </a:p>
      </dgm:t>
    </dgm:pt>
    <dgm:pt modelId="{5D25D4F6-8418-4DEC-B78C-01942F69FB37}" type="parTrans" cxnId="{B1052F45-B2D7-45DD-9807-1EED0705E95D}">
      <dgm:prSet/>
      <dgm:spPr/>
      <dgm:t>
        <a:bodyPr/>
        <a:lstStyle/>
        <a:p>
          <a:endParaRPr lang="en-US"/>
        </a:p>
      </dgm:t>
    </dgm:pt>
    <dgm:pt modelId="{3743F33B-2CF6-4F8A-9990-366187882922}" type="sibTrans" cxnId="{B1052F45-B2D7-45DD-9807-1EED0705E95D}">
      <dgm:prSet/>
      <dgm:spPr/>
      <dgm:t>
        <a:bodyPr/>
        <a:lstStyle/>
        <a:p>
          <a:endParaRPr lang="en-US"/>
        </a:p>
      </dgm:t>
    </dgm:pt>
    <dgm:pt modelId="{010730EE-0845-414D-A42D-38A1E1370E7D}" type="pres">
      <dgm:prSet presAssocID="{89DB6929-C446-4054-8606-354DC01F7CAA}" presName="outerComposite" presStyleCnt="0">
        <dgm:presLayoutVars>
          <dgm:chMax val="5"/>
          <dgm:dir/>
          <dgm:resizeHandles val="exact"/>
        </dgm:presLayoutVars>
      </dgm:prSet>
      <dgm:spPr/>
    </dgm:pt>
    <dgm:pt modelId="{953C6B0C-7AC4-6A4B-A1B0-4C9A61741143}" type="pres">
      <dgm:prSet presAssocID="{89DB6929-C446-4054-8606-354DC01F7CAA}" presName="dummyMaxCanvas" presStyleCnt="0">
        <dgm:presLayoutVars/>
      </dgm:prSet>
      <dgm:spPr/>
    </dgm:pt>
    <dgm:pt modelId="{9033C17D-8BDC-004A-80D2-5E0A2793D8F7}" type="pres">
      <dgm:prSet presAssocID="{89DB6929-C446-4054-8606-354DC01F7CAA}" presName="TwoNodes_1" presStyleLbl="node1" presStyleIdx="0" presStyleCnt="2">
        <dgm:presLayoutVars>
          <dgm:bulletEnabled val="1"/>
        </dgm:presLayoutVars>
      </dgm:prSet>
      <dgm:spPr/>
    </dgm:pt>
    <dgm:pt modelId="{A9EB7CB0-5367-3746-8CAA-4725C00E653C}" type="pres">
      <dgm:prSet presAssocID="{89DB6929-C446-4054-8606-354DC01F7CAA}" presName="TwoNodes_2" presStyleLbl="node1" presStyleIdx="1" presStyleCnt="2">
        <dgm:presLayoutVars>
          <dgm:bulletEnabled val="1"/>
        </dgm:presLayoutVars>
      </dgm:prSet>
      <dgm:spPr/>
    </dgm:pt>
    <dgm:pt modelId="{7F81314F-DFF7-2540-9A06-020CDF631B34}" type="pres">
      <dgm:prSet presAssocID="{89DB6929-C446-4054-8606-354DC01F7CAA}" presName="TwoConn_1-2" presStyleLbl="fgAccFollowNode1" presStyleIdx="0" presStyleCnt="1">
        <dgm:presLayoutVars>
          <dgm:bulletEnabled val="1"/>
        </dgm:presLayoutVars>
      </dgm:prSet>
      <dgm:spPr/>
    </dgm:pt>
    <dgm:pt modelId="{08E84A08-073F-334F-929C-F1DAAF07365A}" type="pres">
      <dgm:prSet presAssocID="{89DB6929-C446-4054-8606-354DC01F7CAA}" presName="TwoNodes_1_text" presStyleLbl="node1" presStyleIdx="1" presStyleCnt="2">
        <dgm:presLayoutVars>
          <dgm:bulletEnabled val="1"/>
        </dgm:presLayoutVars>
      </dgm:prSet>
      <dgm:spPr/>
    </dgm:pt>
    <dgm:pt modelId="{06C6E315-CD9E-CB47-9677-05D21D75E1F4}" type="pres">
      <dgm:prSet presAssocID="{89DB6929-C446-4054-8606-354DC01F7CAA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E722D2F-D31F-C94C-9945-2CFDA0A99A79}" type="presOf" srcId="{89DB6929-C446-4054-8606-354DC01F7CAA}" destId="{010730EE-0845-414D-A42D-38A1E1370E7D}" srcOrd="0" destOrd="0" presId="urn:microsoft.com/office/officeart/2005/8/layout/vProcess5"/>
    <dgm:cxn modelId="{9E965C34-527D-254D-BB06-C2C43138EC10}" type="presOf" srcId="{A0C2F750-F82D-4145-81AA-1E9935DA2003}" destId="{08E84A08-073F-334F-929C-F1DAAF07365A}" srcOrd="1" destOrd="0" presId="urn:microsoft.com/office/officeart/2005/8/layout/vProcess5"/>
    <dgm:cxn modelId="{B1052F45-B2D7-45DD-9807-1EED0705E95D}" srcId="{89DB6929-C446-4054-8606-354DC01F7CAA}" destId="{0AA0D0FA-5634-41D2-B764-029545A6028B}" srcOrd="1" destOrd="0" parTransId="{5D25D4F6-8418-4DEC-B78C-01942F69FB37}" sibTransId="{3743F33B-2CF6-4F8A-9990-366187882922}"/>
    <dgm:cxn modelId="{58FBA689-36A9-F147-9B49-EAB94CB02A79}" type="presOf" srcId="{A0C2F750-F82D-4145-81AA-1E9935DA2003}" destId="{9033C17D-8BDC-004A-80D2-5E0A2793D8F7}" srcOrd="0" destOrd="0" presId="urn:microsoft.com/office/officeart/2005/8/layout/vProcess5"/>
    <dgm:cxn modelId="{2590E2AA-F901-024F-9584-2807225BC4CC}" type="presOf" srcId="{0AA0D0FA-5634-41D2-B764-029545A6028B}" destId="{A9EB7CB0-5367-3746-8CAA-4725C00E653C}" srcOrd="0" destOrd="0" presId="urn:microsoft.com/office/officeart/2005/8/layout/vProcess5"/>
    <dgm:cxn modelId="{023358DD-7CE6-406C-8CCC-4CBCE8E757C6}" srcId="{89DB6929-C446-4054-8606-354DC01F7CAA}" destId="{A0C2F750-F82D-4145-81AA-1E9935DA2003}" srcOrd="0" destOrd="0" parTransId="{A3295DAE-0002-4CFB-9479-24FF6ED020BF}" sibTransId="{F95AD471-3290-413E-8A26-39C822045D7D}"/>
    <dgm:cxn modelId="{607ED7E7-03DF-A24B-8308-4280D6A22724}" type="presOf" srcId="{F95AD471-3290-413E-8A26-39C822045D7D}" destId="{7F81314F-DFF7-2540-9A06-020CDF631B34}" srcOrd="0" destOrd="0" presId="urn:microsoft.com/office/officeart/2005/8/layout/vProcess5"/>
    <dgm:cxn modelId="{590195E8-3311-7048-B147-149D38F5978B}" type="presOf" srcId="{0AA0D0FA-5634-41D2-B764-029545A6028B}" destId="{06C6E315-CD9E-CB47-9677-05D21D75E1F4}" srcOrd="1" destOrd="0" presId="urn:microsoft.com/office/officeart/2005/8/layout/vProcess5"/>
    <dgm:cxn modelId="{14F6FF11-ACAD-AB4C-8DDF-DC259A96B3E5}" type="presParOf" srcId="{010730EE-0845-414D-A42D-38A1E1370E7D}" destId="{953C6B0C-7AC4-6A4B-A1B0-4C9A61741143}" srcOrd="0" destOrd="0" presId="urn:microsoft.com/office/officeart/2005/8/layout/vProcess5"/>
    <dgm:cxn modelId="{E8FFDB87-A50B-0440-ADC8-0BBBD945D571}" type="presParOf" srcId="{010730EE-0845-414D-A42D-38A1E1370E7D}" destId="{9033C17D-8BDC-004A-80D2-5E0A2793D8F7}" srcOrd="1" destOrd="0" presId="urn:microsoft.com/office/officeart/2005/8/layout/vProcess5"/>
    <dgm:cxn modelId="{FF92A40A-0FAA-D74E-9C0D-91299A97CA64}" type="presParOf" srcId="{010730EE-0845-414D-A42D-38A1E1370E7D}" destId="{A9EB7CB0-5367-3746-8CAA-4725C00E653C}" srcOrd="2" destOrd="0" presId="urn:microsoft.com/office/officeart/2005/8/layout/vProcess5"/>
    <dgm:cxn modelId="{492F627C-4B83-E24C-AF55-4D83A660199B}" type="presParOf" srcId="{010730EE-0845-414D-A42D-38A1E1370E7D}" destId="{7F81314F-DFF7-2540-9A06-020CDF631B34}" srcOrd="3" destOrd="0" presId="urn:microsoft.com/office/officeart/2005/8/layout/vProcess5"/>
    <dgm:cxn modelId="{0A6FE3C5-97C0-CD4B-BC92-2AF36D931CCF}" type="presParOf" srcId="{010730EE-0845-414D-A42D-38A1E1370E7D}" destId="{08E84A08-073F-334F-929C-F1DAAF07365A}" srcOrd="4" destOrd="0" presId="urn:microsoft.com/office/officeart/2005/8/layout/vProcess5"/>
    <dgm:cxn modelId="{DAC9A179-26B9-4F4F-8A06-4697F0CB76F6}" type="presParOf" srcId="{010730EE-0845-414D-A42D-38A1E1370E7D}" destId="{06C6E315-CD9E-CB47-9677-05D21D75E1F4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CEE197-75CF-40E3-85C6-498F62259F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57A41CC-B464-4282-9DF5-C280A9132C7E}">
      <dgm:prSet/>
      <dgm:spPr/>
      <dgm:t>
        <a:bodyPr/>
        <a:lstStyle/>
        <a:p>
          <a:r>
            <a:rPr lang="en-US"/>
            <a:t>Describe how data were processed</a:t>
          </a:r>
        </a:p>
      </dgm:t>
    </dgm:pt>
    <dgm:pt modelId="{33917903-9962-4C37-90B6-D0B15A333C6C}" type="parTrans" cxnId="{3E46ABBF-F4BC-45ED-8BB3-487AA04B120D}">
      <dgm:prSet/>
      <dgm:spPr/>
      <dgm:t>
        <a:bodyPr/>
        <a:lstStyle/>
        <a:p>
          <a:endParaRPr lang="en-US"/>
        </a:p>
      </dgm:t>
    </dgm:pt>
    <dgm:pt modelId="{9E1ECF59-EF7C-4EB2-8EC8-D06334779634}" type="sibTrans" cxnId="{3E46ABBF-F4BC-45ED-8BB3-487AA04B120D}">
      <dgm:prSet/>
      <dgm:spPr/>
      <dgm:t>
        <a:bodyPr/>
        <a:lstStyle/>
        <a:p>
          <a:endParaRPr lang="en-US"/>
        </a:p>
      </dgm:t>
    </dgm:pt>
    <dgm:pt modelId="{6B235091-7F1E-4E58-BAEA-9DA9F1522642}">
      <dgm:prSet/>
      <dgm:spPr/>
      <dgm:t>
        <a:bodyPr/>
        <a:lstStyle/>
        <a:p>
          <a:r>
            <a:rPr lang="en-US"/>
            <a:t>You need to present your data wrangling process using key phrases and flowcharts</a:t>
          </a:r>
        </a:p>
      </dgm:t>
    </dgm:pt>
    <dgm:pt modelId="{4DEB5EE5-1992-43E6-A642-458F79E77A7B}" type="parTrans" cxnId="{D7B81529-1B99-4F9F-BF94-AA925334C9A2}">
      <dgm:prSet/>
      <dgm:spPr/>
      <dgm:t>
        <a:bodyPr/>
        <a:lstStyle/>
        <a:p>
          <a:endParaRPr lang="en-US"/>
        </a:p>
      </dgm:t>
    </dgm:pt>
    <dgm:pt modelId="{113619A2-1725-48A1-B517-05DB4234A0C3}" type="sibTrans" cxnId="{D7B81529-1B99-4F9F-BF94-AA925334C9A2}">
      <dgm:prSet/>
      <dgm:spPr/>
      <dgm:t>
        <a:bodyPr/>
        <a:lstStyle/>
        <a:p>
          <a:endParaRPr lang="en-US"/>
        </a:p>
      </dgm:t>
    </dgm:pt>
    <dgm:pt modelId="{9B04B976-6779-494D-B39C-D51E87603CA1}">
      <dgm:prSet/>
      <dgm:spPr/>
      <dgm:t>
        <a:bodyPr/>
        <a:lstStyle/>
        <a:p>
          <a:r>
            <a:rPr lang="en-US"/>
            <a:t>Add the GitHub URL of your completed data wrangling related notebooks, as an external reference and peer-review purpose</a:t>
          </a:r>
        </a:p>
      </dgm:t>
    </dgm:pt>
    <dgm:pt modelId="{7695024F-0578-4D24-88D0-7EA865D221D5}" type="parTrans" cxnId="{0C7B5070-31C8-4F01-B772-889305131EB0}">
      <dgm:prSet/>
      <dgm:spPr/>
      <dgm:t>
        <a:bodyPr/>
        <a:lstStyle/>
        <a:p>
          <a:endParaRPr lang="en-US"/>
        </a:p>
      </dgm:t>
    </dgm:pt>
    <dgm:pt modelId="{18826346-3190-42F9-8193-EEE86ECC8CD3}" type="sibTrans" cxnId="{0C7B5070-31C8-4F01-B772-889305131EB0}">
      <dgm:prSet/>
      <dgm:spPr/>
      <dgm:t>
        <a:bodyPr/>
        <a:lstStyle/>
        <a:p>
          <a:endParaRPr lang="en-US"/>
        </a:p>
      </dgm:t>
    </dgm:pt>
    <dgm:pt modelId="{AC75571D-7E62-44DD-BD5C-3F37E91DCBA2}" type="pres">
      <dgm:prSet presAssocID="{D0CEE197-75CF-40E3-85C6-498F62259FFA}" presName="root" presStyleCnt="0">
        <dgm:presLayoutVars>
          <dgm:dir/>
          <dgm:resizeHandles val="exact"/>
        </dgm:presLayoutVars>
      </dgm:prSet>
      <dgm:spPr/>
    </dgm:pt>
    <dgm:pt modelId="{930B31CD-9AFD-4C65-8F38-DEB1A51FCA6C}" type="pres">
      <dgm:prSet presAssocID="{957A41CC-B464-4282-9DF5-C280A9132C7E}" presName="compNode" presStyleCnt="0"/>
      <dgm:spPr/>
    </dgm:pt>
    <dgm:pt modelId="{AA4A7BCE-005E-44B2-96AD-7F6B6ADDB8EC}" type="pres">
      <dgm:prSet presAssocID="{957A41CC-B464-4282-9DF5-C280A9132C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732E4D-E7B2-40D1-8154-DCB2557A8E82}" type="pres">
      <dgm:prSet presAssocID="{957A41CC-B464-4282-9DF5-C280A9132C7E}" presName="spaceRect" presStyleCnt="0"/>
      <dgm:spPr/>
    </dgm:pt>
    <dgm:pt modelId="{2E1AC2CB-27D7-4B0A-AADE-7111A805BE74}" type="pres">
      <dgm:prSet presAssocID="{957A41CC-B464-4282-9DF5-C280A9132C7E}" presName="textRect" presStyleLbl="revTx" presStyleIdx="0" presStyleCnt="3">
        <dgm:presLayoutVars>
          <dgm:chMax val="1"/>
          <dgm:chPref val="1"/>
        </dgm:presLayoutVars>
      </dgm:prSet>
      <dgm:spPr/>
    </dgm:pt>
    <dgm:pt modelId="{2775E3D8-694C-40F4-9109-9BC0A48A32B3}" type="pres">
      <dgm:prSet presAssocID="{9E1ECF59-EF7C-4EB2-8EC8-D06334779634}" presName="sibTrans" presStyleCnt="0"/>
      <dgm:spPr/>
    </dgm:pt>
    <dgm:pt modelId="{B0A204CF-EEED-4736-A844-A9ECAA35BD6B}" type="pres">
      <dgm:prSet presAssocID="{6B235091-7F1E-4E58-BAEA-9DA9F1522642}" presName="compNode" presStyleCnt="0"/>
      <dgm:spPr/>
    </dgm:pt>
    <dgm:pt modelId="{0619CAAE-40AF-4E53-BEB3-AF1811717C36}" type="pres">
      <dgm:prSet presAssocID="{6B235091-7F1E-4E58-BAEA-9DA9F15226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B8621D3-A6A3-4D3F-B092-E30F71D71016}" type="pres">
      <dgm:prSet presAssocID="{6B235091-7F1E-4E58-BAEA-9DA9F1522642}" presName="spaceRect" presStyleCnt="0"/>
      <dgm:spPr/>
    </dgm:pt>
    <dgm:pt modelId="{D2938455-2EB2-4501-8F98-888C1D6CE1DA}" type="pres">
      <dgm:prSet presAssocID="{6B235091-7F1E-4E58-BAEA-9DA9F1522642}" presName="textRect" presStyleLbl="revTx" presStyleIdx="1" presStyleCnt="3">
        <dgm:presLayoutVars>
          <dgm:chMax val="1"/>
          <dgm:chPref val="1"/>
        </dgm:presLayoutVars>
      </dgm:prSet>
      <dgm:spPr/>
    </dgm:pt>
    <dgm:pt modelId="{CFC53F61-0B5D-440B-A487-105095C88447}" type="pres">
      <dgm:prSet presAssocID="{113619A2-1725-48A1-B517-05DB4234A0C3}" presName="sibTrans" presStyleCnt="0"/>
      <dgm:spPr/>
    </dgm:pt>
    <dgm:pt modelId="{69C743E2-E1DD-4C7F-8FDA-51525CB75C60}" type="pres">
      <dgm:prSet presAssocID="{9B04B976-6779-494D-B39C-D51E87603CA1}" presName="compNode" presStyleCnt="0"/>
      <dgm:spPr/>
    </dgm:pt>
    <dgm:pt modelId="{0409BC63-5CD5-4FB3-BD77-E2F5B69E2086}" type="pres">
      <dgm:prSet presAssocID="{9B04B976-6779-494D-B39C-D51E87603C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8C5A7D1-ED0F-43EB-9218-082DFDA6CDC3}" type="pres">
      <dgm:prSet presAssocID="{9B04B976-6779-494D-B39C-D51E87603CA1}" presName="spaceRect" presStyleCnt="0"/>
      <dgm:spPr/>
    </dgm:pt>
    <dgm:pt modelId="{9902070A-3277-4D7F-9FAF-087032AC5D6B}" type="pres">
      <dgm:prSet presAssocID="{9B04B976-6779-494D-B39C-D51E87603CA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F052412-AB07-4C2B-9CC5-378A040D6421}" type="presOf" srcId="{6B235091-7F1E-4E58-BAEA-9DA9F1522642}" destId="{D2938455-2EB2-4501-8F98-888C1D6CE1DA}" srcOrd="0" destOrd="0" presId="urn:microsoft.com/office/officeart/2018/2/layout/IconLabelList"/>
    <dgm:cxn modelId="{DC22AA20-15A6-46D5-A252-507FC508336B}" type="presOf" srcId="{957A41CC-B464-4282-9DF5-C280A9132C7E}" destId="{2E1AC2CB-27D7-4B0A-AADE-7111A805BE74}" srcOrd="0" destOrd="0" presId="urn:microsoft.com/office/officeart/2018/2/layout/IconLabelList"/>
    <dgm:cxn modelId="{D7B81529-1B99-4F9F-BF94-AA925334C9A2}" srcId="{D0CEE197-75CF-40E3-85C6-498F62259FFA}" destId="{6B235091-7F1E-4E58-BAEA-9DA9F1522642}" srcOrd="1" destOrd="0" parTransId="{4DEB5EE5-1992-43E6-A642-458F79E77A7B}" sibTransId="{113619A2-1725-48A1-B517-05DB4234A0C3}"/>
    <dgm:cxn modelId="{3968AC6B-375B-42A8-AB55-AA8CBC8B90A2}" type="presOf" srcId="{9B04B976-6779-494D-B39C-D51E87603CA1}" destId="{9902070A-3277-4D7F-9FAF-087032AC5D6B}" srcOrd="0" destOrd="0" presId="urn:microsoft.com/office/officeart/2018/2/layout/IconLabelList"/>
    <dgm:cxn modelId="{0EC67B4C-8600-4A41-BADB-1A0C4ED1959D}" type="presOf" srcId="{D0CEE197-75CF-40E3-85C6-498F62259FFA}" destId="{AC75571D-7E62-44DD-BD5C-3F37E91DCBA2}" srcOrd="0" destOrd="0" presId="urn:microsoft.com/office/officeart/2018/2/layout/IconLabelList"/>
    <dgm:cxn modelId="{0C7B5070-31C8-4F01-B772-889305131EB0}" srcId="{D0CEE197-75CF-40E3-85C6-498F62259FFA}" destId="{9B04B976-6779-494D-B39C-D51E87603CA1}" srcOrd="2" destOrd="0" parTransId="{7695024F-0578-4D24-88D0-7EA865D221D5}" sibTransId="{18826346-3190-42F9-8193-EEE86ECC8CD3}"/>
    <dgm:cxn modelId="{3E46ABBF-F4BC-45ED-8BB3-487AA04B120D}" srcId="{D0CEE197-75CF-40E3-85C6-498F62259FFA}" destId="{957A41CC-B464-4282-9DF5-C280A9132C7E}" srcOrd="0" destOrd="0" parTransId="{33917903-9962-4C37-90B6-D0B15A333C6C}" sibTransId="{9E1ECF59-EF7C-4EB2-8EC8-D06334779634}"/>
    <dgm:cxn modelId="{F1D197EE-C288-47BC-972E-5EB3853B44AC}" type="presParOf" srcId="{AC75571D-7E62-44DD-BD5C-3F37E91DCBA2}" destId="{930B31CD-9AFD-4C65-8F38-DEB1A51FCA6C}" srcOrd="0" destOrd="0" presId="urn:microsoft.com/office/officeart/2018/2/layout/IconLabelList"/>
    <dgm:cxn modelId="{3BCD5D11-35DB-4F98-A4F7-0EEC4D98FECF}" type="presParOf" srcId="{930B31CD-9AFD-4C65-8F38-DEB1A51FCA6C}" destId="{AA4A7BCE-005E-44B2-96AD-7F6B6ADDB8EC}" srcOrd="0" destOrd="0" presId="urn:microsoft.com/office/officeart/2018/2/layout/IconLabelList"/>
    <dgm:cxn modelId="{E9379B26-1966-4094-8D8A-559973E0F32A}" type="presParOf" srcId="{930B31CD-9AFD-4C65-8F38-DEB1A51FCA6C}" destId="{13732E4D-E7B2-40D1-8154-DCB2557A8E82}" srcOrd="1" destOrd="0" presId="urn:microsoft.com/office/officeart/2018/2/layout/IconLabelList"/>
    <dgm:cxn modelId="{88D6EB2C-AF1C-42F1-BAC7-09F032F6A9D1}" type="presParOf" srcId="{930B31CD-9AFD-4C65-8F38-DEB1A51FCA6C}" destId="{2E1AC2CB-27D7-4B0A-AADE-7111A805BE74}" srcOrd="2" destOrd="0" presId="urn:microsoft.com/office/officeart/2018/2/layout/IconLabelList"/>
    <dgm:cxn modelId="{7E7FA1F2-5636-43DF-A319-DCE7E219115B}" type="presParOf" srcId="{AC75571D-7E62-44DD-BD5C-3F37E91DCBA2}" destId="{2775E3D8-694C-40F4-9109-9BC0A48A32B3}" srcOrd="1" destOrd="0" presId="urn:microsoft.com/office/officeart/2018/2/layout/IconLabelList"/>
    <dgm:cxn modelId="{04D32D09-F38D-44BB-AED0-35EBF331C63F}" type="presParOf" srcId="{AC75571D-7E62-44DD-BD5C-3F37E91DCBA2}" destId="{B0A204CF-EEED-4736-A844-A9ECAA35BD6B}" srcOrd="2" destOrd="0" presId="urn:microsoft.com/office/officeart/2018/2/layout/IconLabelList"/>
    <dgm:cxn modelId="{E79FD1B5-00FC-4B68-A9A6-8622D7E5ECED}" type="presParOf" srcId="{B0A204CF-EEED-4736-A844-A9ECAA35BD6B}" destId="{0619CAAE-40AF-4E53-BEB3-AF1811717C36}" srcOrd="0" destOrd="0" presId="urn:microsoft.com/office/officeart/2018/2/layout/IconLabelList"/>
    <dgm:cxn modelId="{50BC38BD-C07B-4DA8-9D2A-BE3B35C54F3F}" type="presParOf" srcId="{B0A204CF-EEED-4736-A844-A9ECAA35BD6B}" destId="{9B8621D3-A6A3-4D3F-B092-E30F71D71016}" srcOrd="1" destOrd="0" presId="urn:microsoft.com/office/officeart/2018/2/layout/IconLabelList"/>
    <dgm:cxn modelId="{C500C09F-BA6A-4DA2-AE1B-E43DEB111DF4}" type="presParOf" srcId="{B0A204CF-EEED-4736-A844-A9ECAA35BD6B}" destId="{D2938455-2EB2-4501-8F98-888C1D6CE1DA}" srcOrd="2" destOrd="0" presId="urn:microsoft.com/office/officeart/2018/2/layout/IconLabelList"/>
    <dgm:cxn modelId="{C0BD1231-2936-428F-9BBB-73CDBBE0B416}" type="presParOf" srcId="{AC75571D-7E62-44DD-BD5C-3F37E91DCBA2}" destId="{CFC53F61-0B5D-440B-A487-105095C88447}" srcOrd="3" destOrd="0" presId="urn:microsoft.com/office/officeart/2018/2/layout/IconLabelList"/>
    <dgm:cxn modelId="{1A66605C-ACDA-4123-9242-9B746033AC4D}" type="presParOf" srcId="{AC75571D-7E62-44DD-BD5C-3F37E91DCBA2}" destId="{69C743E2-E1DD-4C7F-8FDA-51525CB75C60}" srcOrd="4" destOrd="0" presId="urn:microsoft.com/office/officeart/2018/2/layout/IconLabelList"/>
    <dgm:cxn modelId="{D6FF3456-15B3-4962-9D40-741E703E8611}" type="presParOf" srcId="{69C743E2-E1DD-4C7F-8FDA-51525CB75C60}" destId="{0409BC63-5CD5-4FB3-BD77-E2F5B69E2086}" srcOrd="0" destOrd="0" presId="urn:microsoft.com/office/officeart/2018/2/layout/IconLabelList"/>
    <dgm:cxn modelId="{F709611C-5DC0-4F2D-9139-D5C0FE275E3E}" type="presParOf" srcId="{69C743E2-E1DD-4C7F-8FDA-51525CB75C60}" destId="{B8C5A7D1-ED0F-43EB-9218-082DFDA6CDC3}" srcOrd="1" destOrd="0" presId="urn:microsoft.com/office/officeart/2018/2/layout/IconLabelList"/>
    <dgm:cxn modelId="{FC4EAE8A-CA9A-49FF-B31E-F37979EB9CD7}" type="presParOf" srcId="{69C743E2-E1DD-4C7F-8FDA-51525CB75C60}" destId="{9902070A-3277-4D7F-9FAF-087032AC5D6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5FE107-1E92-4DDF-AC87-5E4417728B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9BD6BE7-E7FA-4402-B437-2FF767730798}">
      <dgm:prSet/>
      <dgm:spPr/>
      <dgm:t>
        <a:bodyPr/>
        <a:lstStyle/>
        <a:p>
          <a:pPr>
            <a:defRPr cap="all"/>
          </a:pPr>
          <a:r>
            <a:rPr lang="en-US"/>
            <a:t>Summarize how you built, evaluated, improved, and found the best performing classification model</a:t>
          </a:r>
        </a:p>
      </dgm:t>
    </dgm:pt>
    <dgm:pt modelId="{3DE45AEE-8C67-4089-86DD-DDC37E8D1ED8}" type="parTrans" cxnId="{A608CA88-7C98-4465-8596-D6EFE7391FB5}">
      <dgm:prSet/>
      <dgm:spPr/>
      <dgm:t>
        <a:bodyPr/>
        <a:lstStyle/>
        <a:p>
          <a:endParaRPr lang="en-US"/>
        </a:p>
      </dgm:t>
    </dgm:pt>
    <dgm:pt modelId="{F94C8EEF-0273-4B43-9A38-F32DEA743CBB}" type="sibTrans" cxnId="{A608CA88-7C98-4465-8596-D6EFE7391FB5}">
      <dgm:prSet/>
      <dgm:spPr/>
      <dgm:t>
        <a:bodyPr/>
        <a:lstStyle/>
        <a:p>
          <a:endParaRPr lang="en-US"/>
        </a:p>
      </dgm:t>
    </dgm:pt>
    <dgm:pt modelId="{3AFD4F07-1D43-4E9B-B74D-F4FB9D05349E}">
      <dgm:prSet/>
      <dgm:spPr/>
      <dgm:t>
        <a:bodyPr/>
        <a:lstStyle/>
        <a:p>
          <a:pPr>
            <a:defRPr cap="all"/>
          </a:pPr>
          <a:r>
            <a:rPr lang="en-US"/>
            <a:t>You need present your model development process using key phrases and flowchart</a:t>
          </a:r>
        </a:p>
      </dgm:t>
    </dgm:pt>
    <dgm:pt modelId="{27038328-07B5-4AC5-8438-86E098840482}" type="parTrans" cxnId="{C3466540-7F12-49DC-B3D6-E9DD0A936F51}">
      <dgm:prSet/>
      <dgm:spPr/>
      <dgm:t>
        <a:bodyPr/>
        <a:lstStyle/>
        <a:p>
          <a:endParaRPr lang="en-US"/>
        </a:p>
      </dgm:t>
    </dgm:pt>
    <dgm:pt modelId="{3515B163-B65C-4C8B-8057-03D5BC9B43F3}" type="sibTrans" cxnId="{C3466540-7F12-49DC-B3D6-E9DD0A936F51}">
      <dgm:prSet/>
      <dgm:spPr/>
      <dgm:t>
        <a:bodyPr/>
        <a:lstStyle/>
        <a:p>
          <a:endParaRPr lang="en-US"/>
        </a:p>
      </dgm:t>
    </dgm:pt>
    <dgm:pt modelId="{8B43B588-F27F-49F7-B51B-A395C6287179}">
      <dgm:prSet/>
      <dgm:spPr/>
      <dgm:t>
        <a:bodyPr/>
        <a:lstStyle/>
        <a:p>
          <a:pPr>
            <a:defRPr cap="all"/>
          </a:pPr>
          <a:r>
            <a:rPr lang="en-US"/>
            <a:t>Add the GitHub URL of your completed predictive analysis lab, as an external reference and peer-review purpose</a:t>
          </a:r>
        </a:p>
      </dgm:t>
    </dgm:pt>
    <dgm:pt modelId="{8CEBFBCF-5DFF-4D1A-ABA6-3C7355F8E4A6}" type="parTrans" cxnId="{EC389AE9-67CF-4704-AA8C-A2113A0A6753}">
      <dgm:prSet/>
      <dgm:spPr/>
      <dgm:t>
        <a:bodyPr/>
        <a:lstStyle/>
        <a:p>
          <a:endParaRPr lang="en-US"/>
        </a:p>
      </dgm:t>
    </dgm:pt>
    <dgm:pt modelId="{6B5FE375-B7DB-47F5-8C5C-24B69871ABD7}" type="sibTrans" cxnId="{EC389AE9-67CF-4704-AA8C-A2113A0A6753}">
      <dgm:prSet/>
      <dgm:spPr/>
      <dgm:t>
        <a:bodyPr/>
        <a:lstStyle/>
        <a:p>
          <a:endParaRPr lang="en-US"/>
        </a:p>
      </dgm:t>
    </dgm:pt>
    <dgm:pt modelId="{221770ED-8A32-4385-B1FA-E2E2DECC9AB3}" type="pres">
      <dgm:prSet presAssocID="{B95FE107-1E92-4DDF-AC87-5E4417728BA9}" presName="root" presStyleCnt="0">
        <dgm:presLayoutVars>
          <dgm:dir/>
          <dgm:resizeHandles val="exact"/>
        </dgm:presLayoutVars>
      </dgm:prSet>
      <dgm:spPr/>
    </dgm:pt>
    <dgm:pt modelId="{47FCE5E6-8BDD-441B-BC8E-2702D1BF9A8B}" type="pres">
      <dgm:prSet presAssocID="{B9BD6BE7-E7FA-4402-B437-2FF767730798}" presName="compNode" presStyleCnt="0"/>
      <dgm:spPr/>
    </dgm:pt>
    <dgm:pt modelId="{5B115822-CE71-481A-99F8-FEE6AE1C2F4B}" type="pres">
      <dgm:prSet presAssocID="{B9BD6BE7-E7FA-4402-B437-2FF767730798}" presName="iconBgRect" presStyleLbl="bgShp" presStyleIdx="0" presStyleCnt="3"/>
      <dgm:spPr/>
    </dgm:pt>
    <dgm:pt modelId="{4E0EAA09-D22D-4405-8E99-405690FCCB4E}" type="pres">
      <dgm:prSet presAssocID="{B9BD6BE7-E7FA-4402-B437-2FF7677307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EC1AEF1-B3E3-4135-ADDB-AD5A15EDAD7B}" type="pres">
      <dgm:prSet presAssocID="{B9BD6BE7-E7FA-4402-B437-2FF767730798}" presName="spaceRect" presStyleCnt="0"/>
      <dgm:spPr/>
    </dgm:pt>
    <dgm:pt modelId="{B74AAA53-1C55-47FC-898D-7ED965BDFBB4}" type="pres">
      <dgm:prSet presAssocID="{B9BD6BE7-E7FA-4402-B437-2FF767730798}" presName="textRect" presStyleLbl="revTx" presStyleIdx="0" presStyleCnt="3">
        <dgm:presLayoutVars>
          <dgm:chMax val="1"/>
          <dgm:chPref val="1"/>
        </dgm:presLayoutVars>
      </dgm:prSet>
      <dgm:spPr/>
    </dgm:pt>
    <dgm:pt modelId="{F3AFE110-7C77-4274-B1EE-99DB149C1A1F}" type="pres">
      <dgm:prSet presAssocID="{F94C8EEF-0273-4B43-9A38-F32DEA743CBB}" presName="sibTrans" presStyleCnt="0"/>
      <dgm:spPr/>
    </dgm:pt>
    <dgm:pt modelId="{532F6F7D-6C3C-4998-BD93-C8842CBC2801}" type="pres">
      <dgm:prSet presAssocID="{3AFD4F07-1D43-4E9B-B74D-F4FB9D05349E}" presName="compNode" presStyleCnt="0"/>
      <dgm:spPr/>
    </dgm:pt>
    <dgm:pt modelId="{8FADF5FA-5EF1-451B-90ED-9E5EE8DC2326}" type="pres">
      <dgm:prSet presAssocID="{3AFD4F07-1D43-4E9B-B74D-F4FB9D05349E}" presName="iconBgRect" presStyleLbl="bgShp" presStyleIdx="1" presStyleCnt="3"/>
      <dgm:spPr/>
    </dgm:pt>
    <dgm:pt modelId="{14A0CA69-F4FC-4AFA-B904-D893B7132E57}" type="pres">
      <dgm:prSet presAssocID="{3AFD4F07-1D43-4E9B-B74D-F4FB9D0534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E096E4-42CB-43BB-A784-C818BE78A543}" type="pres">
      <dgm:prSet presAssocID="{3AFD4F07-1D43-4E9B-B74D-F4FB9D05349E}" presName="spaceRect" presStyleCnt="0"/>
      <dgm:spPr/>
    </dgm:pt>
    <dgm:pt modelId="{ECFA019E-8741-4D58-899E-713F3A25C9DA}" type="pres">
      <dgm:prSet presAssocID="{3AFD4F07-1D43-4E9B-B74D-F4FB9D05349E}" presName="textRect" presStyleLbl="revTx" presStyleIdx="1" presStyleCnt="3">
        <dgm:presLayoutVars>
          <dgm:chMax val="1"/>
          <dgm:chPref val="1"/>
        </dgm:presLayoutVars>
      </dgm:prSet>
      <dgm:spPr/>
    </dgm:pt>
    <dgm:pt modelId="{61C4B4E5-494C-4D1C-932D-83FE0518DFB8}" type="pres">
      <dgm:prSet presAssocID="{3515B163-B65C-4C8B-8057-03D5BC9B43F3}" presName="sibTrans" presStyleCnt="0"/>
      <dgm:spPr/>
    </dgm:pt>
    <dgm:pt modelId="{7EF8E199-A3FB-4C03-B32D-BD525445C06E}" type="pres">
      <dgm:prSet presAssocID="{8B43B588-F27F-49F7-B51B-A395C6287179}" presName="compNode" presStyleCnt="0"/>
      <dgm:spPr/>
    </dgm:pt>
    <dgm:pt modelId="{A3BA99C0-1FEF-49E2-A632-3F925406DCBB}" type="pres">
      <dgm:prSet presAssocID="{8B43B588-F27F-49F7-B51B-A395C6287179}" presName="iconBgRect" presStyleLbl="bgShp" presStyleIdx="2" presStyleCnt="3"/>
      <dgm:spPr/>
    </dgm:pt>
    <dgm:pt modelId="{29F74233-8544-4D03-BC8C-019620878C03}" type="pres">
      <dgm:prSet presAssocID="{8B43B588-F27F-49F7-B51B-A395C62871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C3B1522-17E7-42D1-AF2A-1505F619B4E1}" type="pres">
      <dgm:prSet presAssocID="{8B43B588-F27F-49F7-B51B-A395C6287179}" presName="spaceRect" presStyleCnt="0"/>
      <dgm:spPr/>
    </dgm:pt>
    <dgm:pt modelId="{6A0A2A00-5A54-422A-8F9A-1677AE70054E}" type="pres">
      <dgm:prSet presAssocID="{8B43B588-F27F-49F7-B51B-A395C62871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466540-7F12-49DC-B3D6-E9DD0A936F51}" srcId="{B95FE107-1E92-4DDF-AC87-5E4417728BA9}" destId="{3AFD4F07-1D43-4E9B-B74D-F4FB9D05349E}" srcOrd="1" destOrd="0" parTransId="{27038328-07B5-4AC5-8438-86E098840482}" sibTransId="{3515B163-B65C-4C8B-8057-03D5BC9B43F3}"/>
    <dgm:cxn modelId="{8805025C-4AC1-4F1C-ABB3-80B61997CAE5}" type="presOf" srcId="{8B43B588-F27F-49F7-B51B-A395C6287179}" destId="{6A0A2A00-5A54-422A-8F9A-1677AE70054E}" srcOrd="0" destOrd="0" presId="urn:microsoft.com/office/officeart/2018/5/layout/IconCircleLabelList"/>
    <dgm:cxn modelId="{AE6D0672-B0F2-4A76-9ADE-E16241871018}" type="presOf" srcId="{3AFD4F07-1D43-4E9B-B74D-F4FB9D05349E}" destId="{ECFA019E-8741-4D58-899E-713F3A25C9DA}" srcOrd="0" destOrd="0" presId="urn:microsoft.com/office/officeart/2018/5/layout/IconCircleLabelList"/>
    <dgm:cxn modelId="{2DBEB677-58C6-49A5-9084-A6F555CC871F}" type="presOf" srcId="{B95FE107-1E92-4DDF-AC87-5E4417728BA9}" destId="{221770ED-8A32-4385-B1FA-E2E2DECC9AB3}" srcOrd="0" destOrd="0" presId="urn:microsoft.com/office/officeart/2018/5/layout/IconCircleLabelList"/>
    <dgm:cxn modelId="{A608CA88-7C98-4465-8596-D6EFE7391FB5}" srcId="{B95FE107-1E92-4DDF-AC87-5E4417728BA9}" destId="{B9BD6BE7-E7FA-4402-B437-2FF767730798}" srcOrd="0" destOrd="0" parTransId="{3DE45AEE-8C67-4089-86DD-DDC37E8D1ED8}" sibTransId="{F94C8EEF-0273-4B43-9A38-F32DEA743CBB}"/>
    <dgm:cxn modelId="{EC389AE9-67CF-4704-AA8C-A2113A0A6753}" srcId="{B95FE107-1E92-4DDF-AC87-5E4417728BA9}" destId="{8B43B588-F27F-49F7-B51B-A395C6287179}" srcOrd="2" destOrd="0" parTransId="{8CEBFBCF-5DFF-4D1A-ABA6-3C7355F8E4A6}" sibTransId="{6B5FE375-B7DB-47F5-8C5C-24B69871ABD7}"/>
    <dgm:cxn modelId="{F4761EFD-391F-47A2-95DE-674EDAFA47EF}" type="presOf" srcId="{B9BD6BE7-E7FA-4402-B437-2FF767730798}" destId="{B74AAA53-1C55-47FC-898D-7ED965BDFBB4}" srcOrd="0" destOrd="0" presId="urn:microsoft.com/office/officeart/2018/5/layout/IconCircleLabelList"/>
    <dgm:cxn modelId="{BDCF922F-AB47-4074-BB47-E6829DA71575}" type="presParOf" srcId="{221770ED-8A32-4385-B1FA-E2E2DECC9AB3}" destId="{47FCE5E6-8BDD-441B-BC8E-2702D1BF9A8B}" srcOrd="0" destOrd="0" presId="urn:microsoft.com/office/officeart/2018/5/layout/IconCircleLabelList"/>
    <dgm:cxn modelId="{E063C6E6-E81F-4BBC-9C66-6BF3FDA441D9}" type="presParOf" srcId="{47FCE5E6-8BDD-441B-BC8E-2702D1BF9A8B}" destId="{5B115822-CE71-481A-99F8-FEE6AE1C2F4B}" srcOrd="0" destOrd="0" presId="urn:microsoft.com/office/officeart/2018/5/layout/IconCircleLabelList"/>
    <dgm:cxn modelId="{9FE225CE-1763-4B28-B157-ADEC726902BE}" type="presParOf" srcId="{47FCE5E6-8BDD-441B-BC8E-2702D1BF9A8B}" destId="{4E0EAA09-D22D-4405-8E99-405690FCCB4E}" srcOrd="1" destOrd="0" presId="urn:microsoft.com/office/officeart/2018/5/layout/IconCircleLabelList"/>
    <dgm:cxn modelId="{394E7E71-617C-4491-BDCF-640D42ABE81F}" type="presParOf" srcId="{47FCE5E6-8BDD-441B-BC8E-2702D1BF9A8B}" destId="{6EC1AEF1-B3E3-4135-ADDB-AD5A15EDAD7B}" srcOrd="2" destOrd="0" presId="urn:microsoft.com/office/officeart/2018/5/layout/IconCircleLabelList"/>
    <dgm:cxn modelId="{6668A4E8-D131-4106-BF6A-B4637075EE6D}" type="presParOf" srcId="{47FCE5E6-8BDD-441B-BC8E-2702D1BF9A8B}" destId="{B74AAA53-1C55-47FC-898D-7ED965BDFBB4}" srcOrd="3" destOrd="0" presId="urn:microsoft.com/office/officeart/2018/5/layout/IconCircleLabelList"/>
    <dgm:cxn modelId="{475CE11F-311D-4C1F-84EB-5E99FFC06ECC}" type="presParOf" srcId="{221770ED-8A32-4385-B1FA-E2E2DECC9AB3}" destId="{F3AFE110-7C77-4274-B1EE-99DB149C1A1F}" srcOrd="1" destOrd="0" presId="urn:microsoft.com/office/officeart/2018/5/layout/IconCircleLabelList"/>
    <dgm:cxn modelId="{4DD81D81-650F-4995-ACC1-C66BD4D63637}" type="presParOf" srcId="{221770ED-8A32-4385-B1FA-E2E2DECC9AB3}" destId="{532F6F7D-6C3C-4998-BD93-C8842CBC2801}" srcOrd="2" destOrd="0" presId="urn:microsoft.com/office/officeart/2018/5/layout/IconCircleLabelList"/>
    <dgm:cxn modelId="{43AFEE96-B5E4-4D76-8828-F11C2A5918B8}" type="presParOf" srcId="{532F6F7D-6C3C-4998-BD93-C8842CBC2801}" destId="{8FADF5FA-5EF1-451B-90ED-9E5EE8DC2326}" srcOrd="0" destOrd="0" presId="urn:microsoft.com/office/officeart/2018/5/layout/IconCircleLabelList"/>
    <dgm:cxn modelId="{2F9E5A07-1C3C-4CB9-835F-4104CA3657C3}" type="presParOf" srcId="{532F6F7D-6C3C-4998-BD93-C8842CBC2801}" destId="{14A0CA69-F4FC-4AFA-B904-D893B7132E57}" srcOrd="1" destOrd="0" presId="urn:microsoft.com/office/officeart/2018/5/layout/IconCircleLabelList"/>
    <dgm:cxn modelId="{F29A597D-F0E1-44DB-B699-F6E25704DD2B}" type="presParOf" srcId="{532F6F7D-6C3C-4998-BD93-C8842CBC2801}" destId="{C6E096E4-42CB-43BB-A784-C818BE78A543}" srcOrd="2" destOrd="0" presId="urn:microsoft.com/office/officeart/2018/5/layout/IconCircleLabelList"/>
    <dgm:cxn modelId="{D77BF0A1-982C-423E-B13C-4972C2BE7540}" type="presParOf" srcId="{532F6F7D-6C3C-4998-BD93-C8842CBC2801}" destId="{ECFA019E-8741-4D58-899E-713F3A25C9DA}" srcOrd="3" destOrd="0" presId="urn:microsoft.com/office/officeart/2018/5/layout/IconCircleLabelList"/>
    <dgm:cxn modelId="{233B70A4-20FE-466D-AFFC-F982E4B3A15B}" type="presParOf" srcId="{221770ED-8A32-4385-B1FA-E2E2DECC9AB3}" destId="{61C4B4E5-494C-4D1C-932D-83FE0518DFB8}" srcOrd="3" destOrd="0" presId="urn:microsoft.com/office/officeart/2018/5/layout/IconCircleLabelList"/>
    <dgm:cxn modelId="{CB698A66-D1BA-4D23-B802-D63737E92031}" type="presParOf" srcId="{221770ED-8A32-4385-B1FA-E2E2DECC9AB3}" destId="{7EF8E199-A3FB-4C03-B32D-BD525445C06E}" srcOrd="4" destOrd="0" presId="urn:microsoft.com/office/officeart/2018/5/layout/IconCircleLabelList"/>
    <dgm:cxn modelId="{77C6EC31-0B19-4BAF-A938-403F335E1C3C}" type="presParOf" srcId="{7EF8E199-A3FB-4C03-B32D-BD525445C06E}" destId="{A3BA99C0-1FEF-49E2-A632-3F925406DCBB}" srcOrd="0" destOrd="0" presId="urn:microsoft.com/office/officeart/2018/5/layout/IconCircleLabelList"/>
    <dgm:cxn modelId="{AF51EDFD-794E-4272-9310-FEEA78C8C7A5}" type="presParOf" srcId="{7EF8E199-A3FB-4C03-B32D-BD525445C06E}" destId="{29F74233-8544-4D03-BC8C-019620878C03}" srcOrd="1" destOrd="0" presId="urn:microsoft.com/office/officeart/2018/5/layout/IconCircleLabelList"/>
    <dgm:cxn modelId="{B0744771-D59D-4DFC-B6B0-E772922E792E}" type="presParOf" srcId="{7EF8E199-A3FB-4C03-B32D-BD525445C06E}" destId="{4C3B1522-17E7-42D1-AF2A-1505F619B4E1}" srcOrd="2" destOrd="0" presId="urn:microsoft.com/office/officeart/2018/5/layout/IconCircleLabelList"/>
    <dgm:cxn modelId="{1BA3D16E-D7BC-45AA-83C7-92317D03595E}" type="presParOf" srcId="{7EF8E199-A3FB-4C03-B32D-BD525445C06E}" destId="{6A0A2A00-5A54-422A-8F9A-1677AE7005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756A63-368D-4A1F-B2DC-0BEC44C3D74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E80BFF-C6B8-4FF6-9533-645BB1367DA6}">
      <dgm:prSet/>
      <dgm:spPr/>
      <dgm:t>
        <a:bodyPr/>
        <a:lstStyle/>
        <a:p>
          <a:r>
            <a:rPr lang="en-US"/>
            <a:t>Exploratory data analysis results</a:t>
          </a:r>
        </a:p>
      </dgm:t>
    </dgm:pt>
    <dgm:pt modelId="{3F365319-7369-4094-BFBC-666DA18DCC22}" type="parTrans" cxnId="{9DC942FB-0EDF-49EA-9FD2-229355639B6C}">
      <dgm:prSet/>
      <dgm:spPr/>
      <dgm:t>
        <a:bodyPr/>
        <a:lstStyle/>
        <a:p>
          <a:endParaRPr lang="en-US"/>
        </a:p>
      </dgm:t>
    </dgm:pt>
    <dgm:pt modelId="{D32A38D3-A25E-4098-9B15-3249F2FEEC15}" type="sibTrans" cxnId="{9DC942FB-0EDF-49EA-9FD2-229355639B6C}">
      <dgm:prSet/>
      <dgm:spPr/>
      <dgm:t>
        <a:bodyPr/>
        <a:lstStyle/>
        <a:p>
          <a:endParaRPr lang="en-US"/>
        </a:p>
      </dgm:t>
    </dgm:pt>
    <dgm:pt modelId="{7D42D3F4-D943-48B1-89D4-99769C6D0950}">
      <dgm:prSet/>
      <dgm:spPr/>
      <dgm:t>
        <a:bodyPr/>
        <a:lstStyle/>
        <a:p>
          <a:r>
            <a:rPr lang="en-US"/>
            <a:t>Interactive analytics demo in screenshots</a:t>
          </a:r>
        </a:p>
      </dgm:t>
    </dgm:pt>
    <dgm:pt modelId="{797644C6-51CF-4335-AF3A-CA0174FA8746}" type="parTrans" cxnId="{78AD8643-6B02-40EB-ADF7-FB936B7C172F}">
      <dgm:prSet/>
      <dgm:spPr/>
      <dgm:t>
        <a:bodyPr/>
        <a:lstStyle/>
        <a:p>
          <a:endParaRPr lang="en-US"/>
        </a:p>
      </dgm:t>
    </dgm:pt>
    <dgm:pt modelId="{779D4837-ED58-4DF0-8A86-CBFA62A87378}" type="sibTrans" cxnId="{78AD8643-6B02-40EB-ADF7-FB936B7C172F}">
      <dgm:prSet/>
      <dgm:spPr/>
      <dgm:t>
        <a:bodyPr/>
        <a:lstStyle/>
        <a:p>
          <a:endParaRPr lang="en-US"/>
        </a:p>
      </dgm:t>
    </dgm:pt>
    <dgm:pt modelId="{0BC9D675-25F3-45EE-9551-51D74AB6AD06}">
      <dgm:prSet/>
      <dgm:spPr/>
      <dgm:t>
        <a:bodyPr/>
        <a:lstStyle/>
        <a:p>
          <a:r>
            <a:rPr lang="en-US"/>
            <a:t>Predictive analysis results</a:t>
          </a:r>
        </a:p>
      </dgm:t>
    </dgm:pt>
    <dgm:pt modelId="{6C16AE63-1987-4C1E-AB9A-3CF129DAED2E}" type="parTrans" cxnId="{1AEF4E5E-E31F-4AE8-AAE2-6F8247679EFB}">
      <dgm:prSet/>
      <dgm:spPr/>
      <dgm:t>
        <a:bodyPr/>
        <a:lstStyle/>
        <a:p>
          <a:endParaRPr lang="en-US"/>
        </a:p>
      </dgm:t>
    </dgm:pt>
    <dgm:pt modelId="{7B7F608E-5C0C-4BAF-B504-181332F69459}" type="sibTrans" cxnId="{1AEF4E5E-E31F-4AE8-AAE2-6F8247679EFB}">
      <dgm:prSet/>
      <dgm:spPr/>
      <dgm:t>
        <a:bodyPr/>
        <a:lstStyle/>
        <a:p>
          <a:endParaRPr lang="en-US"/>
        </a:p>
      </dgm:t>
    </dgm:pt>
    <dgm:pt modelId="{347B013C-0BE0-3343-B980-B1351A4F6200}" type="pres">
      <dgm:prSet presAssocID="{3C756A63-368D-4A1F-B2DC-0BEC44C3D74A}" presName="outerComposite" presStyleCnt="0">
        <dgm:presLayoutVars>
          <dgm:chMax val="5"/>
          <dgm:dir/>
          <dgm:resizeHandles val="exact"/>
        </dgm:presLayoutVars>
      </dgm:prSet>
      <dgm:spPr/>
    </dgm:pt>
    <dgm:pt modelId="{62234809-25D0-7B4B-8901-A828D75619CE}" type="pres">
      <dgm:prSet presAssocID="{3C756A63-368D-4A1F-B2DC-0BEC44C3D74A}" presName="dummyMaxCanvas" presStyleCnt="0">
        <dgm:presLayoutVars/>
      </dgm:prSet>
      <dgm:spPr/>
    </dgm:pt>
    <dgm:pt modelId="{1F8993D6-B273-4A49-BEF1-4E7C1A699331}" type="pres">
      <dgm:prSet presAssocID="{3C756A63-368D-4A1F-B2DC-0BEC44C3D74A}" presName="ThreeNodes_1" presStyleLbl="node1" presStyleIdx="0" presStyleCnt="3">
        <dgm:presLayoutVars>
          <dgm:bulletEnabled val="1"/>
        </dgm:presLayoutVars>
      </dgm:prSet>
      <dgm:spPr/>
    </dgm:pt>
    <dgm:pt modelId="{84D771FF-433C-C348-BCF2-F0219BC94AEB}" type="pres">
      <dgm:prSet presAssocID="{3C756A63-368D-4A1F-B2DC-0BEC44C3D74A}" presName="ThreeNodes_2" presStyleLbl="node1" presStyleIdx="1" presStyleCnt="3">
        <dgm:presLayoutVars>
          <dgm:bulletEnabled val="1"/>
        </dgm:presLayoutVars>
      </dgm:prSet>
      <dgm:spPr/>
    </dgm:pt>
    <dgm:pt modelId="{4688B612-EEDB-A94C-9B5E-FDA764CC3E27}" type="pres">
      <dgm:prSet presAssocID="{3C756A63-368D-4A1F-B2DC-0BEC44C3D74A}" presName="ThreeNodes_3" presStyleLbl="node1" presStyleIdx="2" presStyleCnt="3">
        <dgm:presLayoutVars>
          <dgm:bulletEnabled val="1"/>
        </dgm:presLayoutVars>
      </dgm:prSet>
      <dgm:spPr/>
    </dgm:pt>
    <dgm:pt modelId="{2BFA23D5-2D71-CD47-9487-8858D646982E}" type="pres">
      <dgm:prSet presAssocID="{3C756A63-368D-4A1F-B2DC-0BEC44C3D74A}" presName="ThreeConn_1-2" presStyleLbl="fgAccFollowNode1" presStyleIdx="0" presStyleCnt="2">
        <dgm:presLayoutVars>
          <dgm:bulletEnabled val="1"/>
        </dgm:presLayoutVars>
      </dgm:prSet>
      <dgm:spPr/>
    </dgm:pt>
    <dgm:pt modelId="{8547ABC2-D520-6642-BE7F-9979F89309A4}" type="pres">
      <dgm:prSet presAssocID="{3C756A63-368D-4A1F-B2DC-0BEC44C3D74A}" presName="ThreeConn_2-3" presStyleLbl="fgAccFollowNode1" presStyleIdx="1" presStyleCnt="2">
        <dgm:presLayoutVars>
          <dgm:bulletEnabled val="1"/>
        </dgm:presLayoutVars>
      </dgm:prSet>
      <dgm:spPr/>
    </dgm:pt>
    <dgm:pt modelId="{8122E9A0-A812-6444-8EB5-1ABC29E8441D}" type="pres">
      <dgm:prSet presAssocID="{3C756A63-368D-4A1F-B2DC-0BEC44C3D74A}" presName="ThreeNodes_1_text" presStyleLbl="node1" presStyleIdx="2" presStyleCnt="3">
        <dgm:presLayoutVars>
          <dgm:bulletEnabled val="1"/>
        </dgm:presLayoutVars>
      </dgm:prSet>
      <dgm:spPr/>
    </dgm:pt>
    <dgm:pt modelId="{61A1064A-C0C7-D049-AA42-C20F7D7418AF}" type="pres">
      <dgm:prSet presAssocID="{3C756A63-368D-4A1F-B2DC-0BEC44C3D74A}" presName="ThreeNodes_2_text" presStyleLbl="node1" presStyleIdx="2" presStyleCnt="3">
        <dgm:presLayoutVars>
          <dgm:bulletEnabled val="1"/>
        </dgm:presLayoutVars>
      </dgm:prSet>
      <dgm:spPr/>
    </dgm:pt>
    <dgm:pt modelId="{696555F7-8014-0648-97E5-87DCAAAAB2CF}" type="pres">
      <dgm:prSet presAssocID="{3C756A63-368D-4A1F-B2DC-0BEC44C3D74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6BD5525-1811-A54B-A72E-BE50B4F62EC0}" type="presOf" srcId="{54E80BFF-C6B8-4FF6-9533-645BB1367DA6}" destId="{8122E9A0-A812-6444-8EB5-1ABC29E8441D}" srcOrd="1" destOrd="0" presId="urn:microsoft.com/office/officeart/2005/8/layout/vProcess5"/>
    <dgm:cxn modelId="{15702D2D-A32F-704D-8421-20DBE2D69412}" type="presOf" srcId="{0BC9D675-25F3-45EE-9551-51D74AB6AD06}" destId="{696555F7-8014-0648-97E5-87DCAAAAB2CF}" srcOrd="1" destOrd="0" presId="urn:microsoft.com/office/officeart/2005/8/layout/vProcess5"/>
    <dgm:cxn modelId="{3375692F-BAAD-5341-827A-F64EBDDD24F9}" type="presOf" srcId="{7D42D3F4-D943-48B1-89D4-99769C6D0950}" destId="{61A1064A-C0C7-D049-AA42-C20F7D7418AF}" srcOrd="1" destOrd="0" presId="urn:microsoft.com/office/officeart/2005/8/layout/vProcess5"/>
    <dgm:cxn modelId="{2CD69D3A-76CB-9A4A-8E87-A3F86CEF8083}" type="presOf" srcId="{0BC9D675-25F3-45EE-9551-51D74AB6AD06}" destId="{4688B612-EEDB-A94C-9B5E-FDA764CC3E27}" srcOrd="0" destOrd="0" presId="urn:microsoft.com/office/officeart/2005/8/layout/vProcess5"/>
    <dgm:cxn modelId="{9747523B-B44D-EE4D-9CA3-E867F09365D9}" type="presOf" srcId="{7D42D3F4-D943-48B1-89D4-99769C6D0950}" destId="{84D771FF-433C-C348-BCF2-F0219BC94AEB}" srcOrd="0" destOrd="0" presId="urn:microsoft.com/office/officeart/2005/8/layout/vProcess5"/>
    <dgm:cxn modelId="{1AEF4E5E-E31F-4AE8-AAE2-6F8247679EFB}" srcId="{3C756A63-368D-4A1F-B2DC-0BEC44C3D74A}" destId="{0BC9D675-25F3-45EE-9551-51D74AB6AD06}" srcOrd="2" destOrd="0" parTransId="{6C16AE63-1987-4C1E-AB9A-3CF129DAED2E}" sibTransId="{7B7F608E-5C0C-4BAF-B504-181332F69459}"/>
    <dgm:cxn modelId="{78AD8643-6B02-40EB-ADF7-FB936B7C172F}" srcId="{3C756A63-368D-4A1F-B2DC-0BEC44C3D74A}" destId="{7D42D3F4-D943-48B1-89D4-99769C6D0950}" srcOrd="1" destOrd="0" parTransId="{797644C6-51CF-4335-AF3A-CA0174FA8746}" sibTransId="{779D4837-ED58-4DF0-8A86-CBFA62A87378}"/>
    <dgm:cxn modelId="{8B56D547-206B-B24D-918C-543D9CDD092C}" type="presOf" srcId="{779D4837-ED58-4DF0-8A86-CBFA62A87378}" destId="{8547ABC2-D520-6642-BE7F-9979F89309A4}" srcOrd="0" destOrd="0" presId="urn:microsoft.com/office/officeart/2005/8/layout/vProcess5"/>
    <dgm:cxn modelId="{CB759477-9C22-2B45-9ABE-AB1A999DCA28}" type="presOf" srcId="{54E80BFF-C6B8-4FF6-9533-645BB1367DA6}" destId="{1F8993D6-B273-4A49-BEF1-4E7C1A699331}" srcOrd="0" destOrd="0" presId="urn:microsoft.com/office/officeart/2005/8/layout/vProcess5"/>
    <dgm:cxn modelId="{CBA48F59-38B5-A04B-A2FE-2D398AFFEA5E}" type="presOf" srcId="{D32A38D3-A25E-4098-9B15-3249F2FEEC15}" destId="{2BFA23D5-2D71-CD47-9487-8858D646982E}" srcOrd="0" destOrd="0" presId="urn:microsoft.com/office/officeart/2005/8/layout/vProcess5"/>
    <dgm:cxn modelId="{4FE06FBB-E063-094F-B126-1B5A9FCB52A4}" type="presOf" srcId="{3C756A63-368D-4A1F-B2DC-0BEC44C3D74A}" destId="{347B013C-0BE0-3343-B980-B1351A4F6200}" srcOrd="0" destOrd="0" presId="urn:microsoft.com/office/officeart/2005/8/layout/vProcess5"/>
    <dgm:cxn modelId="{9DC942FB-0EDF-49EA-9FD2-229355639B6C}" srcId="{3C756A63-368D-4A1F-B2DC-0BEC44C3D74A}" destId="{54E80BFF-C6B8-4FF6-9533-645BB1367DA6}" srcOrd="0" destOrd="0" parTransId="{3F365319-7369-4094-BFBC-666DA18DCC22}" sibTransId="{D32A38D3-A25E-4098-9B15-3249F2FEEC15}"/>
    <dgm:cxn modelId="{C894EE82-0CDF-4645-A46D-F40767F50B5C}" type="presParOf" srcId="{347B013C-0BE0-3343-B980-B1351A4F6200}" destId="{62234809-25D0-7B4B-8901-A828D75619CE}" srcOrd="0" destOrd="0" presId="urn:microsoft.com/office/officeart/2005/8/layout/vProcess5"/>
    <dgm:cxn modelId="{52FE7CDA-E68E-5640-BBB1-5502E511B0A7}" type="presParOf" srcId="{347B013C-0BE0-3343-B980-B1351A4F6200}" destId="{1F8993D6-B273-4A49-BEF1-4E7C1A699331}" srcOrd="1" destOrd="0" presId="urn:microsoft.com/office/officeart/2005/8/layout/vProcess5"/>
    <dgm:cxn modelId="{C7AF6C23-B2B3-3E46-8020-D7F0291D679C}" type="presParOf" srcId="{347B013C-0BE0-3343-B980-B1351A4F6200}" destId="{84D771FF-433C-C348-BCF2-F0219BC94AEB}" srcOrd="2" destOrd="0" presId="urn:microsoft.com/office/officeart/2005/8/layout/vProcess5"/>
    <dgm:cxn modelId="{A4DC6131-07B1-454C-85E7-AD1303803F76}" type="presParOf" srcId="{347B013C-0BE0-3343-B980-B1351A4F6200}" destId="{4688B612-EEDB-A94C-9B5E-FDA764CC3E27}" srcOrd="3" destOrd="0" presId="urn:microsoft.com/office/officeart/2005/8/layout/vProcess5"/>
    <dgm:cxn modelId="{F4638D09-BBC4-7046-ADFC-C5B473EE0B38}" type="presParOf" srcId="{347B013C-0BE0-3343-B980-B1351A4F6200}" destId="{2BFA23D5-2D71-CD47-9487-8858D646982E}" srcOrd="4" destOrd="0" presId="urn:microsoft.com/office/officeart/2005/8/layout/vProcess5"/>
    <dgm:cxn modelId="{8FA3F64F-30B1-0049-B6CA-F952DD1B437E}" type="presParOf" srcId="{347B013C-0BE0-3343-B980-B1351A4F6200}" destId="{8547ABC2-D520-6642-BE7F-9979F89309A4}" srcOrd="5" destOrd="0" presId="urn:microsoft.com/office/officeart/2005/8/layout/vProcess5"/>
    <dgm:cxn modelId="{C97ACDD5-84B1-544F-8DC5-E2DD0ACBE18F}" type="presParOf" srcId="{347B013C-0BE0-3343-B980-B1351A4F6200}" destId="{8122E9A0-A812-6444-8EB5-1ABC29E8441D}" srcOrd="6" destOrd="0" presId="urn:microsoft.com/office/officeart/2005/8/layout/vProcess5"/>
    <dgm:cxn modelId="{834AA3D9-57DD-F442-8283-E337D4AF1002}" type="presParOf" srcId="{347B013C-0BE0-3343-B980-B1351A4F6200}" destId="{61A1064A-C0C7-D049-AA42-C20F7D7418AF}" srcOrd="7" destOrd="0" presId="urn:microsoft.com/office/officeart/2005/8/layout/vProcess5"/>
    <dgm:cxn modelId="{946AD801-3A0B-9F4E-A19E-161C56521D8B}" type="presParOf" srcId="{347B013C-0BE0-3343-B980-B1351A4F6200}" destId="{696555F7-8014-0648-97E5-87DCAAAAB2C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0464DD-F731-4E39-9391-47843450A41A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0A5E22-903A-4EAA-85B4-7F5214508C76}">
      <dgm:prSet/>
      <dgm:spPr/>
      <dgm:t>
        <a:bodyPr/>
        <a:lstStyle/>
        <a:p>
          <a:r>
            <a:rPr lang="en-US"/>
            <a:t>Visualize the built model accuracy for all built classification models, in a bar chart</a:t>
          </a:r>
        </a:p>
      </dgm:t>
    </dgm:pt>
    <dgm:pt modelId="{D1695DC7-A163-4DC2-8BE4-2ECB7DF7F7B5}" type="parTrans" cxnId="{42ACFA47-7652-4935-A8B5-D42C7266C1DE}">
      <dgm:prSet/>
      <dgm:spPr/>
      <dgm:t>
        <a:bodyPr/>
        <a:lstStyle/>
        <a:p>
          <a:endParaRPr lang="en-US"/>
        </a:p>
      </dgm:t>
    </dgm:pt>
    <dgm:pt modelId="{5FDEDB91-1BAD-4EC3-B432-D5D8219F33CD}" type="sibTrans" cxnId="{42ACFA47-7652-4935-A8B5-D42C7266C1DE}">
      <dgm:prSet/>
      <dgm:spPr/>
      <dgm:t>
        <a:bodyPr/>
        <a:lstStyle/>
        <a:p>
          <a:endParaRPr lang="en-US"/>
        </a:p>
      </dgm:t>
    </dgm:pt>
    <dgm:pt modelId="{92E2937B-BE8E-417A-B677-F4A592BF4D94}">
      <dgm:prSet/>
      <dgm:spPr/>
      <dgm:t>
        <a:bodyPr/>
        <a:lstStyle/>
        <a:p>
          <a:r>
            <a:rPr lang="en-US"/>
            <a:t>Find which model has the highest classification accuracy</a:t>
          </a:r>
        </a:p>
      </dgm:t>
    </dgm:pt>
    <dgm:pt modelId="{A7DD7008-CAD3-43B7-8DA6-175F351302B3}" type="parTrans" cxnId="{1A711760-4B7D-46E1-9983-574CF026C332}">
      <dgm:prSet/>
      <dgm:spPr/>
      <dgm:t>
        <a:bodyPr/>
        <a:lstStyle/>
        <a:p>
          <a:endParaRPr lang="en-US"/>
        </a:p>
      </dgm:t>
    </dgm:pt>
    <dgm:pt modelId="{35D52D8E-78D9-4FE8-A44C-863F3F1DE908}" type="sibTrans" cxnId="{1A711760-4B7D-46E1-9983-574CF026C332}">
      <dgm:prSet/>
      <dgm:spPr/>
      <dgm:t>
        <a:bodyPr/>
        <a:lstStyle/>
        <a:p>
          <a:endParaRPr lang="en-US"/>
        </a:p>
      </dgm:t>
    </dgm:pt>
    <dgm:pt modelId="{E443491D-4CE0-F447-A255-E6917FD6C4D8}" type="pres">
      <dgm:prSet presAssocID="{0B0464DD-F731-4E39-9391-47843450A41A}" presName="diagram" presStyleCnt="0">
        <dgm:presLayoutVars>
          <dgm:dir/>
          <dgm:resizeHandles val="exact"/>
        </dgm:presLayoutVars>
      </dgm:prSet>
      <dgm:spPr/>
    </dgm:pt>
    <dgm:pt modelId="{6A47CF63-6C66-2B45-AE7B-58C966A39E82}" type="pres">
      <dgm:prSet presAssocID="{3B0A5E22-903A-4EAA-85B4-7F5214508C76}" presName="node" presStyleLbl="node1" presStyleIdx="0" presStyleCnt="2">
        <dgm:presLayoutVars>
          <dgm:bulletEnabled val="1"/>
        </dgm:presLayoutVars>
      </dgm:prSet>
      <dgm:spPr/>
    </dgm:pt>
    <dgm:pt modelId="{3FB860F0-16D9-F64F-B9BD-FCF390DDF317}" type="pres">
      <dgm:prSet presAssocID="{5FDEDB91-1BAD-4EC3-B432-D5D8219F33CD}" presName="sibTrans" presStyleLbl="sibTrans2D1" presStyleIdx="0" presStyleCnt="1"/>
      <dgm:spPr/>
    </dgm:pt>
    <dgm:pt modelId="{EDB9D2CE-1C9E-764E-AD8B-D37D9B3890CF}" type="pres">
      <dgm:prSet presAssocID="{5FDEDB91-1BAD-4EC3-B432-D5D8219F33CD}" presName="connectorText" presStyleLbl="sibTrans2D1" presStyleIdx="0" presStyleCnt="1"/>
      <dgm:spPr/>
    </dgm:pt>
    <dgm:pt modelId="{05971D3C-5B43-7841-8F03-DE7330DB10E0}" type="pres">
      <dgm:prSet presAssocID="{92E2937B-BE8E-417A-B677-F4A592BF4D94}" presName="node" presStyleLbl="node1" presStyleIdx="1" presStyleCnt="2">
        <dgm:presLayoutVars>
          <dgm:bulletEnabled val="1"/>
        </dgm:presLayoutVars>
      </dgm:prSet>
      <dgm:spPr/>
    </dgm:pt>
  </dgm:ptLst>
  <dgm:cxnLst>
    <dgm:cxn modelId="{1A711760-4B7D-46E1-9983-574CF026C332}" srcId="{0B0464DD-F731-4E39-9391-47843450A41A}" destId="{92E2937B-BE8E-417A-B677-F4A592BF4D94}" srcOrd="1" destOrd="0" parTransId="{A7DD7008-CAD3-43B7-8DA6-175F351302B3}" sibTransId="{35D52D8E-78D9-4FE8-A44C-863F3F1DE908}"/>
    <dgm:cxn modelId="{42ACFA47-7652-4935-A8B5-D42C7266C1DE}" srcId="{0B0464DD-F731-4E39-9391-47843450A41A}" destId="{3B0A5E22-903A-4EAA-85B4-7F5214508C76}" srcOrd="0" destOrd="0" parTransId="{D1695DC7-A163-4DC2-8BE4-2ECB7DF7F7B5}" sibTransId="{5FDEDB91-1BAD-4EC3-B432-D5D8219F33CD}"/>
    <dgm:cxn modelId="{D9357A9D-9819-9547-8D8D-1246B8EB012D}" type="presOf" srcId="{3B0A5E22-903A-4EAA-85B4-7F5214508C76}" destId="{6A47CF63-6C66-2B45-AE7B-58C966A39E82}" srcOrd="0" destOrd="0" presId="urn:microsoft.com/office/officeart/2005/8/layout/process5"/>
    <dgm:cxn modelId="{B7D20FAC-8C3B-104B-9788-A6E7BACC89FA}" type="presOf" srcId="{5FDEDB91-1BAD-4EC3-B432-D5D8219F33CD}" destId="{3FB860F0-16D9-F64F-B9BD-FCF390DDF317}" srcOrd="0" destOrd="0" presId="urn:microsoft.com/office/officeart/2005/8/layout/process5"/>
    <dgm:cxn modelId="{9205EED8-5059-4A4C-9A03-4FB5269F9D41}" type="presOf" srcId="{5FDEDB91-1BAD-4EC3-B432-D5D8219F33CD}" destId="{EDB9D2CE-1C9E-764E-AD8B-D37D9B3890CF}" srcOrd="1" destOrd="0" presId="urn:microsoft.com/office/officeart/2005/8/layout/process5"/>
    <dgm:cxn modelId="{59EFFEE9-7EAB-ED42-A02A-BBFDCE07BE29}" type="presOf" srcId="{0B0464DD-F731-4E39-9391-47843450A41A}" destId="{E443491D-4CE0-F447-A255-E6917FD6C4D8}" srcOrd="0" destOrd="0" presId="urn:microsoft.com/office/officeart/2005/8/layout/process5"/>
    <dgm:cxn modelId="{9307BEEF-0E57-C646-8D06-59C9589D58AA}" type="presOf" srcId="{92E2937B-BE8E-417A-B677-F4A592BF4D94}" destId="{05971D3C-5B43-7841-8F03-DE7330DB10E0}" srcOrd="0" destOrd="0" presId="urn:microsoft.com/office/officeart/2005/8/layout/process5"/>
    <dgm:cxn modelId="{A13E652A-00FB-3C47-9442-70ADE8777174}" type="presParOf" srcId="{E443491D-4CE0-F447-A255-E6917FD6C4D8}" destId="{6A47CF63-6C66-2B45-AE7B-58C966A39E82}" srcOrd="0" destOrd="0" presId="urn:microsoft.com/office/officeart/2005/8/layout/process5"/>
    <dgm:cxn modelId="{3C4C197F-E0CB-8A4B-A2BD-57C786727DDA}" type="presParOf" srcId="{E443491D-4CE0-F447-A255-E6917FD6C4D8}" destId="{3FB860F0-16D9-F64F-B9BD-FCF390DDF317}" srcOrd="1" destOrd="0" presId="urn:microsoft.com/office/officeart/2005/8/layout/process5"/>
    <dgm:cxn modelId="{70B09942-15D8-B241-A96F-622742C4823A}" type="presParOf" srcId="{3FB860F0-16D9-F64F-B9BD-FCF390DDF317}" destId="{EDB9D2CE-1C9E-764E-AD8B-D37D9B3890CF}" srcOrd="0" destOrd="0" presId="urn:microsoft.com/office/officeart/2005/8/layout/process5"/>
    <dgm:cxn modelId="{BFD0ED45-7797-404D-A083-1A9BB2C4072C}" type="presParOf" srcId="{E443491D-4CE0-F447-A255-E6917FD6C4D8}" destId="{05971D3C-5B43-7841-8F03-DE7330DB10E0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6A147A-54A5-417E-9E88-883847711B0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6B0FC7-673F-4026-B8EF-5E70D88A005C}">
      <dgm:prSet/>
      <dgm:spPr/>
      <dgm:t>
        <a:bodyPr/>
        <a:lstStyle/>
        <a:p>
          <a:r>
            <a:rPr lang="en-US"/>
            <a:t>Point 1</a:t>
          </a:r>
        </a:p>
      </dgm:t>
    </dgm:pt>
    <dgm:pt modelId="{7A402379-AE28-437F-BA0B-D15AD24F66F5}" type="parTrans" cxnId="{0CD6263B-F097-4F76-9ABB-8070CA995EC6}">
      <dgm:prSet/>
      <dgm:spPr/>
      <dgm:t>
        <a:bodyPr/>
        <a:lstStyle/>
        <a:p>
          <a:endParaRPr lang="en-US"/>
        </a:p>
      </dgm:t>
    </dgm:pt>
    <dgm:pt modelId="{62BDE065-3FB1-4606-AC41-D9A33B13F625}" type="sibTrans" cxnId="{0CD6263B-F097-4F76-9ABB-8070CA995EC6}">
      <dgm:prSet/>
      <dgm:spPr/>
      <dgm:t>
        <a:bodyPr/>
        <a:lstStyle/>
        <a:p>
          <a:endParaRPr lang="en-US"/>
        </a:p>
      </dgm:t>
    </dgm:pt>
    <dgm:pt modelId="{1512C941-381C-47AC-ACF8-9458496E8EBE}">
      <dgm:prSet/>
      <dgm:spPr/>
      <dgm:t>
        <a:bodyPr/>
        <a:lstStyle/>
        <a:p>
          <a:r>
            <a:rPr lang="en-US"/>
            <a:t>Point 2</a:t>
          </a:r>
        </a:p>
      </dgm:t>
    </dgm:pt>
    <dgm:pt modelId="{0DF8CFBB-1999-44E9-BF34-B65DE2F60F7A}" type="parTrans" cxnId="{85161917-2F27-4C47-A294-B967B02B63BF}">
      <dgm:prSet/>
      <dgm:spPr/>
      <dgm:t>
        <a:bodyPr/>
        <a:lstStyle/>
        <a:p>
          <a:endParaRPr lang="en-US"/>
        </a:p>
      </dgm:t>
    </dgm:pt>
    <dgm:pt modelId="{9A3E157A-49F3-4E19-BCA3-C4143A918513}" type="sibTrans" cxnId="{85161917-2F27-4C47-A294-B967B02B63BF}">
      <dgm:prSet/>
      <dgm:spPr/>
      <dgm:t>
        <a:bodyPr/>
        <a:lstStyle/>
        <a:p>
          <a:endParaRPr lang="en-US"/>
        </a:p>
      </dgm:t>
    </dgm:pt>
    <dgm:pt modelId="{52BBC543-3894-402F-BD2D-87EAE3F9FD31}">
      <dgm:prSet/>
      <dgm:spPr/>
      <dgm:t>
        <a:bodyPr/>
        <a:lstStyle/>
        <a:p>
          <a:r>
            <a:rPr lang="en-US"/>
            <a:t>Point 3</a:t>
          </a:r>
        </a:p>
      </dgm:t>
    </dgm:pt>
    <dgm:pt modelId="{3D18453C-FA6B-49C7-BB42-071CC78607A9}" type="parTrans" cxnId="{71A2D915-E343-4DB0-8EDD-208A8B2848DF}">
      <dgm:prSet/>
      <dgm:spPr/>
      <dgm:t>
        <a:bodyPr/>
        <a:lstStyle/>
        <a:p>
          <a:endParaRPr lang="en-US"/>
        </a:p>
      </dgm:t>
    </dgm:pt>
    <dgm:pt modelId="{02188F39-F752-4C15-8427-294E9D9D812E}" type="sibTrans" cxnId="{71A2D915-E343-4DB0-8EDD-208A8B2848DF}">
      <dgm:prSet/>
      <dgm:spPr/>
      <dgm:t>
        <a:bodyPr/>
        <a:lstStyle/>
        <a:p>
          <a:endParaRPr lang="en-US"/>
        </a:p>
      </dgm:t>
    </dgm:pt>
    <dgm:pt modelId="{2F09863F-0D48-43F4-9335-978F9051449B}">
      <dgm:prSet/>
      <dgm:spPr/>
      <dgm:t>
        <a:bodyPr/>
        <a:lstStyle/>
        <a:p>
          <a:r>
            <a:rPr lang="en-US"/>
            <a:t>Point 4</a:t>
          </a:r>
        </a:p>
      </dgm:t>
    </dgm:pt>
    <dgm:pt modelId="{41526FEB-32B2-494F-B5B3-B67A5F3F070E}" type="parTrans" cxnId="{B9A024AC-EAB3-4CA9-BBA3-CD0D50C97F17}">
      <dgm:prSet/>
      <dgm:spPr/>
      <dgm:t>
        <a:bodyPr/>
        <a:lstStyle/>
        <a:p>
          <a:endParaRPr lang="en-US"/>
        </a:p>
      </dgm:t>
    </dgm:pt>
    <dgm:pt modelId="{A4512A2C-8753-4F7C-9FEF-C68DF2532289}" type="sibTrans" cxnId="{B9A024AC-EAB3-4CA9-BBA3-CD0D50C97F17}">
      <dgm:prSet/>
      <dgm:spPr/>
      <dgm:t>
        <a:bodyPr/>
        <a:lstStyle/>
        <a:p>
          <a:endParaRPr lang="en-US"/>
        </a:p>
      </dgm:t>
    </dgm:pt>
    <dgm:pt modelId="{B5B0D9F2-4134-4302-AFDD-5B2212B791FB}">
      <dgm:prSet/>
      <dgm:spPr/>
      <dgm:t>
        <a:bodyPr/>
        <a:lstStyle/>
        <a:p>
          <a:r>
            <a:rPr lang="en-US"/>
            <a:t>…</a:t>
          </a:r>
        </a:p>
      </dgm:t>
    </dgm:pt>
    <dgm:pt modelId="{37546D2F-65CF-4F86-8F30-D48655ABD91A}" type="parTrans" cxnId="{4137FD8F-BE82-49C6-943F-5B7DD6AC65A4}">
      <dgm:prSet/>
      <dgm:spPr/>
      <dgm:t>
        <a:bodyPr/>
        <a:lstStyle/>
        <a:p>
          <a:endParaRPr lang="en-US"/>
        </a:p>
      </dgm:t>
    </dgm:pt>
    <dgm:pt modelId="{593AA12C-5934-434C-8DE7-75BF914D5A60}" type="sibTrans" cxnId="{4137FD8F-BE82-49C6-943F-5B7DD6AC65A4}">
      <dgm:prSet/>
      <dgm:spPr/>
      <dgm:t>
        <a:bodyPr/>
        <a:lstStyle/>
        <a:p>
          <a:endParaRPr lang="en-US"/>
        </a:p>
      </dgm:t>
    </dgm:pt>
    <dgm:pt modelId="{C0EEC296-1213-4D47-8A51-BBD34129375A}" type="pres">
      <dgm:prSet presAssocID="{126A147A-54A5-417E-9E88-883847711B0D}" presName="Name0" presStyleCnt="0">
        <dgm:presLayoutVars>
          <dgm:dir/>
          <dgm:resizeHandles val="exact"/>
        </dgm:presLayoutVars>
      </dgm:prSet>
      <dgm:spPr/>
    </dgm:pt>
    <dgm:pt modelId="{428D0739-CDEA-E143-9288-8B704836EEEE}" type="pres">
      <dgm:prSet presAssocID="{306B0FC7-673F-4026-B8EF-5E70D88A005C}" presName="node" presStyleLbl="node1" presStyleIdx="0" presStyleCnt="5">
        <dgm:presLayoutVars>
          <dgm:bulletEnabled val="1"/>
        </dgm:presLayoutVars>
      </dgm:prSet>
      <dgm:spPr/>
    </dgm:pt>
    <dgm:pt modelId="{FB62CFDC-3B2D-484C-B279-36868BDD0A66}" type="pres">
      <dgm:prSet presAssocID="{62BDE065-3FB1-4606-AC41-D9A33B13F625}" presName="sibTrans" presStyleLbl="sibTrans2D1" presStyleIdx="0" presStyleCnt="4"/>
      <dgm:spPr/>
    </dgm:pt>
    <dgm:pt modelId="{065689FF-EED3-754E-A9A6-6274AEF9E69C}" type="pres">
      <dgm:prSet presAssocID="{62BDE065-3FB1-4606-AC41-D9A33B13F625}" presName="connectorText" presStyleLbl="sibTrans2D1" presStyleIdx="0" presStyleCnt="4"/>
      <dgm:spPr/>
    </dgm:pt>
    <dgm:pt modelId="{D2F969CF-AC38-E141-9271-2ACDD1215BDF}" type="pres">
      <dgm:prSet presAssocID="{1512C941-381C-47AC-ACF8-9458496E8EBE}" presName="node" presStyleLbl="node1" presStyleIdx="1" presStyleCnt="5">
        <dgm:presLayoutVars>
          <dgm:bulletEnabled val="1"/>
        </dgm:presLayoutVars>
      </dgm:prSet>
      <dgm:spPr/>
    </dgm:pt>
    <dgm:pt modelId="{98520205-39BA-0547-BACB-12D34F0A6488}" type="pres">
      <dgm:prSet presAssocID="{9A3E157A-49F3-4E19-BCA3-C4143A918513}" presName="sibTrans" presStyleLbl="sibTrans2D1" presStyleIdx="1" presStyleCnt="4"/>
      <dgm:spPr/>
    </dgm:pt>
    <dgm:pt modelId="{142EC885-F8C2-1942-B56B-07513877D65D}" type="pres">
      <dgm:prSet presAssocID="{9A3E157A-49F3-4E19-BCA3-C4143A918513}" presName="connectorText" presStyleLbl="sibTrans2D1" presStyleIdx="1" presStyleCnt="4"/>
      <dgm:spPr/>
    </dgm:pt>
    <dgm:pt modelId="{29F434BC-1A5F-9A46-8C51-76FD7AC56F2A}" type="pres">
      <dgm:prSet presAssocID="{52BBC543-3894-402F-BD2D-87EAE3F9FD31}" presName="node" presStyleLbl="node1" presStyleIdx="2" presStyleCnt="5">
        <dgm:presLayoutVars>
          <dgm:bulletEnabled val="1"/>
        </dgm:presLayoutVars>
      </dgm:prSet>
      <dgm:spPr/>
    </dgm:pt>
    <dgm:pt modelId="{484EEF75-D7BA-014C-9098-19469D37ADBF}" type="pres">
      <dgm:prSet presAssocID="{02188F39-F752-4C15-8427-294E9D9D812E}" presName="sibTrans" presStyleLbl="sibTrans2D1" presStyleIdx="2" presStyleCnt="4"/>
      <dgm:spPr/>
    </dgm:pt>
    <dgm:pt modelId="{09FDA94D-3263-BA46-8CEE-6D4468013FEA}" type="pres">
      <dgm:prSet presAssocID="{02188F39-F752-4C15-8427-294E9D9D812E}" presName="connectorText" presStyleLbl="sibTrans2D1" presStyleIdx="2" presStyleCnt="4"/>
      <dgm:spPr/>
    </dgm:pt>
    <dgm:pt modelId="{B2DEF27E-78B3-FA47-B4CE-D0C1AC6D7675}" type="pres">
      <dgm:prSet presAssocID="{2F09863F-0D48-43F4-9335-978F9051449B}" presName="node" presStyleLbl="node1" presStyleIdx="3" presStyleCnt="5">
        <dgm:presLayoutVars>
          <dgm:bulletEnabled val="1"/>
        </dgm:presLayoutVars>
      </dgm:prSet>
      <dgm:spPr/>
    </dgm:pt>
    <dgm:pt modelId="{57610FE8-7F87-7740-9BB3-93AB43CDC359}" type="pres">
      <dgm:prSet presAssocID="{A4512A2C-8753-4F7C-9FEF-C68DF2532289}" presName="sibTrans" presStyleLbl="sibTrans2D1" presStyleIdx="3" presStyleCnt="4"/>
      <dgm:spPr/>
    </dgm:pt>
    <dgm:pt modelId="{1FEC50C1-4B67-3642-AE07-E7E962468FBD}" type="pres">
      <dgm:prSet presAssocID="{A4512A2C-8753-4F7C-9FEF-C68DF2532289}" presName="connectorText" presStyleLbl="sibTrans2D1" presStyleIdx="3" presStyleCnt="4"/>
      <dgm:spPr/>
    </dgm:pt>
    <dgm:pt modelId="{19A3AB24-3398-D34E-B2BE-0F3989D71CE7}" type="pres">
      <dgm:prSet presAssocID="{B5B0D9F2-4134-4302-AFDD-5B2212B791FB}" presName="node" presStyleLbl="node1" presStyleIdx="4" presStyleCnt="5">
        <dgm:presLayoutVars>
          <dgm:bulletEnabled val="1"/>
        </dgm:presLayoutVars>
      </dgm:prSet>
      <dgm:spPr/>
    </dgm:pt>
  </dgm:ptLst>
  <dgm:cxnLst>
    <dgm:cxn modelId="{71A2D915-E343-4DB0-8EDD-208A8B2848DF}" srcId="{126A147A-54A5-417E-9E88-883847711B0D}" destId="{52BBC543-3894-402F-BD2D-87EAE3F9FD31}" srcOrd="2" destOrd="0" parTransId="{3D18453C-FA6B-49C7-BB42-071CC78607A9}" sibTransId="{02188F39-F752-4C15-8427-294E9D9D812E}"/>
    <dgm:cxn modelId="{85161917-2F27-4C47-A294-B967B02B63BF}" srcId="{126A147A-54A5-417E-9E88-883847711B0D}" destId="{1512C941-381C-47AC-ACF8-9458496E8EBE}" srcOrd="1" destOrd="0" parTransId="{0DF8CFBB-1999-44E9-BF34-B65DE2F60F7A}" sibTransId="{9A3E157A-49F3-4E19-BCA3-C4143A918513}"/>
    <dgm:cxn modelId="{8E7EB71C-EDC6-AE4E-B4A7-C0F02863268C}" type="presOf" srcId="{9A3E157A-49F3-4E19-BCA3-C4143A918513}" destId="{98520205-39BA-0547-BACB-12D34F0A6488}" srcOrd="0" destOrd="0" presId="urn:microsoft.com/office/officeart/2005/8/layout/process1"/>
    <dgm:cxn modelId="{0CD6263B-F097-4F76-9ABB-8070CA995EC6}" srcId="{126A147A-54A5-417E-9E88-883847711B0D}" destId="{306B0FC7-673F-4026-B8EF-5E70D88A005C}" srcOrd="0" destOrd="0" parTransId="{7A402379-AE28-437F-BA0B-D15AD24F66F5}" sibTransId="{62BDE065-3FB1-4606-AC41-D9A33B13F625}"/>
    <dgm:cxn modelId="{E277E73F-B73C-6B46-BE24-B6F7D3FA6A43}" type="presOf" srcId="{9A3E157A-49F3-4E19-BCA3-C4143A918513}" destId="{142EC885-F8C2-1942-B56B-07513877D65D}" srcOrd="1" destOrd="0" presId="urn:microsoft.com/office/officeart/2005/8/layout/process1"/>
    <dgm:cxn modelId="{AC942668-9CD3-7B4F-A636-8A1514FA8E7F}" type="presOf" srcId="{1512C941-381C-47AC-ACF8-9458496E8EBE}" destId="{D2F969CF-AC38-E141-9271-2ACDD1215BDF}" srcOrd="0" destOrd="0" presId="urn:microsoft.com/office/officeart/2005/8/layout/process1"/>
    <dgm:cxn modelId="{2648FD51-72C3-5C4A-B4F2-0EC7F28A83AF}" type="presOf" srcId="{2F09863F-0D48-43F4-9335-978F9051449B}" destId="{B2DEF27E-78B3-FA47-B4CE-D0C1AC6D7675}" srcOrd="0" destOrd="0" presId="urn:microsoft.com/office/officeart/2005/8/layout/process1"/>
    <dgm:cxn modelId="{67780E82-F2A7-7F46-A46A-D97C8B150D50}" type="presOf" srcId="{B5B0D9F2-4134-4302-AFDD-5B2212B791FB}" destId="{19A3AB24-3398-D34E-B2BE-0F3989D71CE7}" srcOrd="0" destOrd="0" presId="urn:microsoft.com/office/officeart/2005/8/layout/process1"/>
    <dgm:cxn modelId="{8A443183-B690-874F-9B26-07C4F4AE902E}" type="presOf" srcId="{306B0FC7-673F-4026-B8EF-5E70D88A005C}" destId="{428D0739-CDEA-E143-9288-8B704836EEEE}" srcOrd="0" destOrd="0" presId="urn:microsoft.com/office/officeart/2005/8/layout/process1"/>
    <dgm:cxn modelId="{4137FD8F-BE82-49C6-943F-5B7DD6AC65A4}" srcId="{126A147A-54A5-417E-9E88-883847711B0D}" destId="{B5B0D9F2-4134-4302-AFDD-5B2212B791FB}" srcOrd="4" destOrd="0" parTransId="{37546D2F-65CF-4F86-8F30-D48655ABD91A}" sibTransId="{593AA12C-5934-434C-8DE7-75BF914D5A60}"/>
    <dgm:cxn modelId="{12EFB891-15D7-5C4B-A8ED-FC999C81D00E}" type="presOf" srcId="{A4512A2C-8753-4F7C-9FEF-C68DF2532289}" destId="{1FEC50C1-4B67-3642-AE07-E7E962468FBD}" srcOrd="1" destOrd="0" presId="urn:microsoft.com/office/officeart/2005/8/layout/process1"/>
    <dgm:cxn modelId="{19527999-3EB6-E14C-8F60-8FA2360FD3F7}" type="presOf" srcId="{52BBC543-3894-402F-BD2D-87EAE3F9FD31}" destId="{29F434BC-1A5F-9A46-8C51-76FD7AC56F2A}" srcOrd="0" destOrd="0" presId="urn:microsoft.com/office/officeart/2005/8/layout/process1"/>
    <dgm:cxn modelId="{2932BC9C-98E2-A947-A658-DB64EB8AA461}" type="presOf" srcId="{62BDE065-3FB1-4606-AC41-D9A33B13F625}" destId="{FB62CFDC-3B2D-484C-B279-36868BDD0A66}" srcOrd="0" destOrd="0" presId="urn:microsoft.com/office/officeart/2005/8/layout/process1"/>
    <dgm:cxn modelId="{7C1ED0A0-7140-2448-94FC-630F5ADEC92A}" type="presOf" srcId="{62BDE065-3FB1-4606-AC41-D9A33B13F625}" destId="{065689FF-EED3-754E-A9A6-6274AEF9E69C}" srcOrd="1" destOrd="0" presId="urn:microsoft.com/office/officeart/2005/8/layout/process1"/>
    <dgm:cxn modelId="{120AD0A5-E2F7-DE45-AE67-F82BB4F4CB11}" type="presOf" srcId="{126A147A-54A5-417E-9E88-883847711B0D}" destId="{C0EEC296-1213-4D47-8A51-BBD34129375A}" srcOrd="0" destOrd="0" presId="urn:microsoft.com/office/officeart/2005/8/layout/process1"/>
    <dgm:cxn modelId="{B9A024AC-EAB3-4CA9-BBA3-CD0D50C97F17}" srcId="{126A147A-54A5-417E-9E88-883847711B0D}" destId="{2F09863F-0D48-43F4-9335-978F9051449B}" srcOrd="3" destOrd="0" parTransId="{41526FEB-32B2-494F-B5B3-B67A5F3F070E}" sibTransId="{A4512A2C-8753-4F7C-9FEF-C68DF2532289}"/>
    <dgm:cxn modelId="{C1F14ED1-0080-1445-9CAD-1C7395C52D05}" type="presOf" srcId="{A4512A2C-8753-4F7C-9FEF-C68DF2532289}" destId="{57610FE8-7F87-7740-9BB3-93AB43CDC359}" srcOrd="0" destOrd="0" presId="urn:microsoft.com/office/officeart/2005/8/layout/process1"/>
    <dgm:cxn modelId="{52C92EDE-5AB9-ED45-BBD9-BCE7B2EBBEEA}" type="presOf" srcId="{02188F39-F752-4C15-8427-294E9D9D812E}" destId="{484EEF75-D7BA-014C-9098-19469D37ADBF}" srcOrd="0" destOrd="0" presId="urn:microsoft.com/office/officeart/2005/8/layout/process1"/>
    <dgm:cxn modelId="{9A2CFCF6-375E-944E-9DA4-B067F9DDF3EE}" type="presOf" srcId="{02188F39-F752-4C15-8427-294E9D9D812E}" destId="{09FDA94D-3263-BA46-8CEE-6D4468013FEA}" srcOrd="1" destOrd="0" presId="urn:microsoft.com/office/officeart/2005/8/layout/process1"/>
    <dgm:cxn modelId="{F24F8BEF-FF51-F94B-93E3-FCE6EDE02D77}" type="presParOf" srcId="{C0EEC296-1213-4D47-8A51-BBD34129375A}" destId="{428D0739-CDEA-E143-9288-8B704836EEEE}" srcOrd="0" destOrd="0" presId="urn:microsoft.com/office/officeart/2005/8/layout/process1"/>
    <dgm:cxn modelId="{63130B6A-59B2-E14F-8ADA-6EDBFB3ACBD1}" type="presParOf" srcId="{C0EEC296-1213-4D47-8A51-BBD34129375A}" destId="{FB62CFDC-3B2D-484C-B279-36868BDD0A66}" srcOrd="1" destOrd="0" presId="urn:microsoft.com/office/officeart/2005/8/layout/process1"/>
    <dgm:cxn modelId="{6F59A63F-74B6-9E4F-9C53-778DF98690EF}" type="presParOf" srcId="{FB62CFDC-3B2D-484C-B279-36868BDD0A66}" destId="{065689FF-EED3-754E-A9A6-6274AEF9E69C}" srcOrd="0" destOrd="0" presId="urn:microsoft.com/office/officeart/2005/8/layout/process1"/>
    <dgm:cxn modelId="{0889249B-393A-424A-A525-66D8E51EE2D9}" type="presParOf" srcId="{C0EEC296-1213-4D47-8A51-BBD34129375A}" destId="{D2F969CF-AC38-E141-9271-2ACDD1215BDF}" srcOrd="2" destOrd="0" presId="urn:microsoft.com/office/officeart/2005/8/layout/process1"/>
    <dgm:cxn modelId="{838A7134-C982-6040-BA48-FC0609D9A306}" type="presParOf" srcId="{C0EEC296-1213-4D47-8A51-BBD34129375A}" destId="{98520205-39BA-0547-BACB-12D34F0A6488}" srcOrd="3" destOrd="0" presId="urn:microsoft.com/office/officeart/2005/8/layout/process1"/>
    <dgm:cxn modelId="{E726F4C3-6417-D544-B3F8-33C88F970DD0}" type="presParOf" srcId="{98520205-39BA-0547-BACB-12D34F0A6488}" destId="{142EC885-F8C2-1942-B56B-07513877D65D}" srcOrd="0" destOrd="0" presId="urn:microsoft.com/office/officeart/2005/8/layout/process1"/>
    <dgm:cxn modelId="{41EF9C0C-9B92-484D-A07E-3DBCFB116924}" type="presParOf" srcId="{C0EEC296-1213-4D47-8A51-BBD34129375A}" destId="{29F434BC-1A5F-9A46-8C51-76FD7AC56F2A}" srcOrd="4" destOrd="0" presId="urn:microsoft.com/office/officeart/2005/8/layout/process1"/>
    <dgm:cxn modelId="{64FBE169-6F86-854B-B906-32FBE903977A}" type="presParOf" srcId="{C0EEC296-1213-4D47-8A51-BBD34129375A}" destId="{484EEF75-D7BA-014C-9098-19469D37ADBF}" srcOrd="5" destOrd="0" presId="urn:microsoft.com/office/officeart/2005/8/layout/process1"/>
    <dgm:cxn modelId="{D1471471-FE2D-4B40-88D4-CA77186253EC}" type="presParOf" srcId="{484EEF75-D7BA-014C-9098-19469D37ADBF}" destId="{09FDA94D-3263-BA46-8CEE-6D4468013FEA}" srcOrd="0" destOrd="0" presId="urn:microsoft.com/office/officeart/2005/8/layout/process1"/>
    <dgm:cxn modelId="{EE0F9F12-F4B9-9048-AE6A-2E7F67249066}" type="presParOf" srcId="{C0EEC296-1213-4D47-8A51-BBD34129375A}" destId="{B2DEF27E-78B3-FA47-B4CE-D0C1AC6D7675}" srcOrd="6" destOrd="0" presId="urn:microsoft.com/office/officeart/2005/8/layout/process1"/>
    <dgm:cxn modelId="{BD0C29DA-52D2-7042-8ACE-57095B0C71A5}" type="presParOf" srcId="{C0EEC296-1213-4D47-8A51-BBD34129375A}" destId="{57610FE8-7F87-7740-9BB3-93AB43CDC359}" srcOrd="7" destOrd="0" presId="urn:microsoft.com/office/officeart/2005/8/layout/process1"/>
    <dgm:cxn modelId="{4DDF187A-6E0A-654B-81F6-955ACE9113B3}" type="presParOf" srcId="{57610FE8-7F87-7740-9BB3-93AB43CDC359}" destId="{1FEC50C1-4B67-3642-AE07-E7E962468FBD}" srcOrd="0" destOrd="0" presId="urn:microsoft.com/office/officeart/2005/8/layout/process1"/>
    <dgm:cxn modelId="{350CB238-30D0-1641-82BF-DC8A9A571CE9}" type="presParOf" srcId="{C0EEC296-1213-4D47-8A51-BBD34129375A}" destId="{19A3AB24-3398-D34E-B2BE-0F3989D71CE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74514-63C9-9E45-89EE-1EA6D6D29F59}">
      <dsp:nvSpPr>
        <dsp:cNvPr id="0" name=""/>
        <dsp:cNvSpPr/>
      </dsp:nvSpPr>
      <dsp:spPr>
        <a:xfrm>
          <a:off x="0" y="3568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Executive Summary</a:t>
          </a:r>
        </a:p>
      </dsp:txBody>
      <dsp:txXfrm>
        <a:off x="39809" y="75498"/>
        <a:ext cx="6587215" cy="735872"/>
      </dsp:txXfrm>
    </dsp:sp>
    <dsp:sp modelId="{280C7F9F-A160-7E46-9ABD-5AF3DCE01667}">
      <dsp:nvSpPr>
        <dsp:cNvPr id="0" name=""/>
        <dsp:cNvSpPr/>
      </dsp:nvSpPr>
      <dsp:spPr>
        <a:xfrm>
          <a:off x="0" y="94909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Introduction</a:t>
          </a:r>
        </a:p>
      </dsp:txBody>
      <dsp:txXfrm>
        <a:off x="39809" y="988908"/>
        <a:ext cx="6587215" cy="735872"/>
      </dsp:txXfrm>
    </dsp:sp>
    <dsp:sp modelId="{6BA1A732-0574-2049-8DC4-B52C8B103BCF}">
      <dsp:nvSpPr>
        <dsp:cNvPr id="0" name=""/>
        <dsp:cNvSpPr/>
      </dsp:nvSpPr>
      <dsp:spPr>
        <a:xfrm>
          <a:off x="0" y="186250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Methodology</a:t>
          </a:r>
        </a:p>
      </dsp:txBody>
      <dsp:txXfrm>
        <a:off x="39809" y="1902318"/>
        <a:ext cx="6587215" cy="735872"/>
      </dsp:txXfrm>
    </dsp:sp>
    <dsp:sp modelId="{8C157CB4-38EF-A74F-A3F4-185EAF3C35CC}">
      <dsp:nvSpPr>
        <dsp:cNvPr id="0" name=""/>
        <dsp:cNvSpPr/>
      </dsp:nvSpPr>
      <dsp:spPr>
        <a:xfrm>
          <a:off x="0" y="277592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Results</a:t>
          </a:r>
        </a:p>
      </dsp:txBody>
      <dsp:txXfrm>
        <a:off x="39809" y="2815729"/>
        <a:ext cx="6587215" cy="735872"/>
      </dsp:txXfrm>
    </dsp:sp>
    <dsp:sp modelId="{0769B7D9-B01B-9649-8EED-6CD2D5CF96CB}">
      <dsp:nvSpPr>
        <dsp:cNvPr id="0" name=""/>
        <dsp:cNvSpPr/>
      </dsp:nvSpPr>
      <dsp:spPr>
        <a:xfrm>
          <a:off x="0" y="368933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Conclusion</a:t>
          </a:r>
        </a:p>
      </dsp:txBody>
      <dsp:txXfrm>
        <a:off x="39809" y="3729139"/>
        <a:ext cx="6587215" cy="735872"/>
      </dsp:txXfrm>
    </dsp:sp>
    <dsp:sp modelId="{9D9CB475-D078-7545-AD6F-F45AA78266F0}">
      <dsp:nvSpPr>
        <dsp:cNvPr id="0" name=""/>
        <dsp:cNvSpPr/>
      </dsp:nvSpPr>
      <dsp:spPr>
        <a:xfrm>
          <a:off x="0" y="460274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Appendix</a:t>
          </a:r>
        </a:p>
      </dsp:txBody>
      <dsp:txXfrm>
        <a:off x="39809" y="4642549"/>
        <a:ext cx="6587215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E7B4B-614E-4C79-89F4-6F32AD37240E}">
      <dsp:nvSpPr>
        <dsp:cNvPr id="0" name=""/>
        <dsp:cNvSpPr/>
      </dsp:nvSpPr>
      <dsp:spPr>
        <a:xfrm>
          <a:off x="243736" y="270386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65C17-9795-4954-9D8A-9DF13F6B8303}">
      <dsp:nvSpPr>
        <dsp:cNvPr id="0" name=""/>
        <dsp:cNvSpPr/>
      </dsp:nvSpPr>
      <dsp:spPr>
        <a:xfrm>
          <a:off x="582210" y="520671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4A0E0-56F3-4D3D-A059-7BA5665C6AD2}">
      <dsp:nvSpPr>
        <dsp:cNvPr id="0" name=""/>
        <dsp:cNvSpPr/>
      </dsp:nvSpPr>
      <dsp:spPr>
        <a:xfrm>
          <a:off x="1820719" y="313123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Present your data collection with SpaceX REST calls using key phrases and flowcharts</a:t>
          </a:r>
        </a:p>
      </dsp:txBody>
      <dsp:txXfrm>
        <a:off x="1820719" y="313123"/>
        <a:ext cx="3233964" cy="1371985"/>
      </dsp:txXfrm>
    </dsp:sp>
    <dsp:sp modelId="{2745D73E-E8D2-4DAA-BAA4-FCA364B35647}">
      <dsp:nvSpPr>
        <dsp:cNvPr id="0" name=""/>
        <dsp:cNvSpPr/>
      </dsp:nvSpPr>
      <dsp:spPr>
        <a:xfrm>
          <a:off x="211759" y="2424787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88089-B654-415F-A97B-83B1E2909D57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7423A-A597-4304-9176-A6598BEF8F8F}">
      <dsp:nvSpPr>
        <dsp:cNvPr id="0" name=""/>
        <dsp:cNvSpPr/>
      </dsp:nvSpPr>
      <dsp:spPr>
        <a:xfrm>
          <a:off x="1912350" y="2502935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the GitHub URL of the completed SpaceX API calls notebook (must include completed code cell and outcome cell), as an external reference and peer-review purpose</a:t>
          </a:r>
        </a:p>
      </dsp:txBody>
      <dsp:txXfrm>
        <a:off x="1912350" y="2502935"/>
        <a:ext cx="3233964" cy="1371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3C17D-8BDC-004A-80D2-5E0A2793D8F7}">
      <dsp:nvSpPr>
        <dsp:cNvPr id="0" name=""/>
        <dsp:cNvSpPr/>
      </dsp:nvSpPr>
      <dsp:spPr>
        <a:xfrm>
          <a:off x="0" y="0"/>
          <a:ext cx="9288654" cy="18867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Present your web scraping process using key phrases and flowcharts</a:t>
          </a:r>
        </a:p>
      </dsp:txBody>
      <dsp:txXfrm>
        <a:off x="55261" y="55261"/>
        <a:ext cx="7338539" cy="1776240"/>
      </dsp:txXfrm>
    </dsp:sp>
    <dsp:sp modelId="{A9EB7CB0-5367-3746-8CAA-4725C00E653C}">
      <dsp:nvSpPr>
        <dsp:cNvPr id="0" name=""/>
        <dsp:cNvSpPr/>
      </dsp:nvSpPr>
      <dsp:spPr>
        <a:xfrm>
          <a:off x="1639174" y="2306042"/>
          <a:ext cx="9288654" cy="188676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Add the GitHub URL of the completed web scraping notebook, as an external reference and peer-review purpose</a:t>
          </a:r>
        </a:p>
      </dsp:txBody>
      <dsp:txXfrm>
        <a:off x="1694435" y="2361303"/>
        <a:ext cx="6312562" cy="1776240"/>
      </dsp:txXfrm>
    </dsp:sp>
    <dsp:sp modelId="{7F81314F-DFF7-2540-9A06-020CDF631B34}">
      <dsp:nvSpPr>
        <dsp:cNvPr id="0" name=""/>
        <dsp:cNvSpPr/>
      </dsp:nvSpPr>
      <dsp:spPr>
        <a:xfrm>
          <a:off x="8062259" y="1483204"/>
          <a:ext cx="1226395" cy="1226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38198" y="1483204"/>
        <a:ext cx="674517" cy="922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7BCE-005E-44B2-96AD-7F6B6ADDB8EC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AC2CB-27D7-4B0A-AADE-7111A805BE7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Describe how data were processed</a:t>
          </a:r>
        </a:p>
      </dsp:txBody>
      <dsp:txXfrm>
        <a:off x="59990" y="2654049"/>
        <a:ext cx="3226223" cy="720000"/>
      </dsp:txXfrm>
    </dsp:sp>
    <dsp:sp modelId="{0619CAAE-40AF-4E53-BEB3-AF1811717C36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38455-2EB2-4501-8F98-888C1D6CE1DA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You need to present your data wrangling process using key phrases and flowcharts</a:t>
          </a:r>
        </a:p>
      </dsp:txBody>
      <dsp:txXfrm>
        <a:off x="3850802" y="2654049"/>
        <a:ext cx="3226223" cy="720000"/>
      </dsp:txXfrm>
    </dsp:sp>
    <dsp:sp modelId="{0409BC63-5CD5-4FB3-BD77-E2F5B69E2086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2070A-3277-4D7F-9FAF-087032AC5D6B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the GitHub URL of your completed data wrangling related notebooks, as an external reference and peer-review purpose</a:t>
          </a:r>
        </a:p>
      </dsp:txBody>
      <dsp:txXfrm>
        <a:off x="7641615" y="2654049"/>
        <a:ext cx="322622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15822-CE71-481A-99F8-FEE6AE1C2F4B}">
      <dsp:nvSpPr>
        <dsp:cNvPr id="0" name=""/>
        <dsp:cNvSpPr/>
      </dsp:nvSpPr>
      <dsp:spPr>
        <a:xfrm>
          <a:off x="718664" y="2022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EAA09-D22D-4405-8E99-405690FCCB4E}">
      <dsp:nvSpPr>
        <dsp:cNvPr id="0" name=""/>
        <dsp:cNvSpPr/>
      </dsp:nvSpPr>
      <dsp:spPr>
        <a:xfrm>
          <a:off x="1135476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AA53-1C55-47FC-898D-7ED965BDFBB4}">
      <dsp:nvSpPr>
        <dsp:cNvPr id="0" name=""/>
        <dsp:cNvSpPr/>
      </dsp:nvSpPr>
      <dsp:spPr>
        <a:xfrm>
          <a:off x="93445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Summarize how you built, evaluated, improved, and found the best performing classification model</a:t>
          </a:r>
        </a:p>
      </dsp:txBody>
      <dsp:txXfrm>
        <a:off x="93445" y="2767202"/>
        <a:ext cx="3206250" cy="720000"/>
      </dsp:txXfrm>
    </dsp:sp>
    <dsp:sp modelId="{8FADF5FA-5EF1-451B-90ED-9E5EE8DC2326}">
      <dsp:nvSpPr>
        <dsp:cNvPr id="0" name=""/>
        <dsp:cNvSpPr/>
      </dsp:nvSpPr>
      <dsp:spPr>
        <a:xfrm>
          <a:off x="4486008" y="2022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0CA69-F4FC-4AFA-B904-D893B7132E57}">
      <dsp:nvSpPr>
        <dsp:cNvPr id="0" name=""/>
        <dsp:cNvSpPr/>
      </dsp:nvSpPr>
      <dsp:spPr>
        <a:xfrm>
          <a:off x="4902820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A019E-8741-4D58-899E-713F3A25C9DA}">
      <dsp:nvSpPr>
        <dsp:cNvPr id="0" name=""/>
        <dsp:cNvSpPr/>
      </dsp:nvSpPr>
      <dsp:spPr>
        <a:xfrm>
          <a:off x="3860789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You need present your model development process using key phrases and flowchart</a:t>
          </a:r>
        </a:p>
      </dsp:txBody>
      <dsp:txXfrm>
        <a:off x="3860789" y="2767202"/>
        <a:ext cx="3206250" cy="720000"/>
      </dsp:txXfrm>
    </dsp:sp>
    <dsp:sp modelId="{A3BA99C0-1FEF-49E2-A632-3F925406DCBB}">
      <dsp:nvSpPr>
        <dsp:cNvPr id="0" name=""/>
        <dsp:cNvSpPr/>
      </dsp:nvSpPr>
      <dsp:spPr>
        <a:xfrm>
          <a:off x="8253352" y="2022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74233-8544-4D03-BC8C-019620878C03}">
      <dsp:nvSpPr>
        <dsp:cNvPr id="0" name=""/>
        <dsp:cNvSpPr/>
      </dsp:nvSpPr>
      <dsp:spPr>
        <a:xfrm>
          <a:off x="8670164" y="6190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2A00-5A54-422A-8F9A-1677AE70054E}">
      <dsp:nvSpPr>
        <dsp:cNvPr id="0" name=""/>
        <dsp:cNvSpPr/>
      </dsp:nvSpPr>
      <dsp:spPr>
        <a:xfrm>
          <a:off x="7628133" y="27672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Add the GitHub URL of your completed predictive analysis lab, as an external reference and peer-review purpose</a:t>
          </a:r>
        </a:p>
      </dsp:txBody>
      <dsp:txXfrm>
        <a:off x="7628133" y="27672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993D6-B273-4A49-BEF1-4E7C1A699331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Exploratory data analysis results</a:t>
          </a:r>
        </a:p>
      </dsp:txBody>
      <dsp:txXfrm>
        <a:off x="32418" y="32418"/>
        <a:ext cx="8094307" cy="1041985"/>
      </dsp:txXfrm>
    </dsp:sp>
    <dsp:sp modelId="{84D771FF-433C-C348-BCF2-F0219BC94AEB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Interactive analytics demo in screenshots</a:t>
          </a:r>
        </a:p>
      </dsp:txBody>
      <dsp:txXfrm>
        <a:off x="852005" y="1323709"/>
        <a:ext cx="7684797" cy="1041985"/>
      </dsp:txXfrm>
    </dsp:sp>
    <dsp:sp modelId="{4688B612-EEDB-A94C-9B5E-FDA764CC3E27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Predictive analysis results</a:t>
          </a:r>
        </a:p>
      </dsp:txBody>
      <dsp:txXfrm>
        <a:off x="1671592" y="2615001"/>
        <a:ext cx="7684797" cy="1041985"/>
      </dsp:txXfrm>
    </dsp:sp>
    <dsp:sp modelId="{2BFA23D5-2D71-CD47-9487-8858D646982E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8547ABC2-D520-6642-BE7F-9979F89309A4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7CF63-6C66-2B45-AE7B-58C966A39E82}">
      <dsp:nvSpPr>
        <dsp:cNvPr id="0" name=""/>
        <dsp:cNvSpPr/>
      </dsp:nvSpPr>
      <dsp:spPr>
        <a:xfrm>
          <a:off x="1630900" y="2933"/>
          <a:ext cx="3405032" cy="2043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Visualize the built model accuracy for all built classification models, in a bar chart</a:t>
          </a:r>
        </a:p>
      </dsp:txBody>
      <dsp:txXfrm>
        <a:off x="1690738" y="62771"/>
        <a:ext cx="3285356" cy="1923343"/>
      </dsp:txXfrm>
    </dsp:sp>
    <dsp:sp modelId="{3FB860F0-16D9-F64F-B9BD-FCF390DDF317}">
      <dsp:nvSpPr>
        <dsp:cNvPr id="0" name=""/>
        <dsp:cNvSpPr/>
      </dsp:nvSpPr>
      <dsp:spPr>
        <a:xfrm rot="5400000">
          <a:off x="2972483" y="2284305"/>
          <a:ext cx="721866" cy="8444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3080082" y="2345596"/>
        <a:ext cx="506668" cy="505306"/>
      </dsp:txXfrm>
    </dsp:sp>
    <dsp:sp modelId="{05971D3C-5B43-7841-8F03-DE7330DB10E0}">
      <dsp:nvSpPr>
        <dsp:cNvPr id="0" name=""/>
        <dsp:cNvSpPr/>
      </dsp:nvSpPr>
      <dsp:spPr>
        <a:xfrm>
          <a:off x="1630900" y="3407966"/>
          <a:ext cx="3405032" cy="2043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Find which model has the highest classification accuracy</a:t>
          </a:r>
        </a:p>
      </dsp:txBody>
      <dsp:txXfrm>
        <a:off x="1690738" y="3467804"/>
        <a:ext cx="3285356" cy="19233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D0739-CDEA-E143-9288-8B704836EEEE}">
      <dsp:nvSpPr>
        <dsp:cNvPr id="0" name=""/>
        <dsp:cNvSpPr/>
      </dsp:nvSpPr>
      <dsp:spPr>
        <a:xfrm>
          <a:off x="5335" y="1600168"/>
          <a:ext cx="1654114" cy="9924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1</a:t>
          </a:r>
        </a:p>
      </dsp:txBody>
      <dsp:txXfrm>
        <a:off x="34403" y="1629236"/>
        <a:ext cx="1595978" cy="934332"/>
      </dsp:txXfrm>
    </dsp:sp>
    <dsp:sp modelId="{FB62CFDC-3B2D-484C-B279-36868BDD0A66}">
      <dsp:nvSpPr>
        <dsp:cNvPr id="0" name=""/>
        <dsp:cNvSpPr/>
      </dsp:nvSpPr>
      <dsp:spPr>
        <a:xfrm>
          <a:off x="1824862" y="1891292"/>
          <a:ext cx="350672" cy="410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24862" y="1973336"/>
        <a:ext cx="245470" cy="246132"/>
      </dsp:txXfrm>
    </dsp:sp>
    <dsp:sp modelId="{D2F969CF-AC38-E141-9271-2ACDD1215BDF}">
      <dsp:nvSpPr>
        <dsp:cNvPr id="0" name=""/>
        <dsp:cNvSpPr/>
      </dsp:nvSpPr>
      <dsp:spPr>
        <a:xfrm>
          <a:off x="2321096" y="1600168"/>
          <a:ext cx="1654114" cy="992468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2</a:t>
          </a:r>
        </a:p>
      </dsp:txBody>
      <dsp:txXfrm>
        <a:off x="2350164" y="1629236"/>
        <a:ext cx="1595978" cy="934332"/>
      </dsp:txXfrm>
    </dsp:sp>
    <dsp:sp modelId="{98520205-39BA-0547-BACB-12D34F0A6488}">
      <dsp:nvSpPr>
        <dsp:cNvPr id="0" name=""/>
        <dsp:cNvSpPr/>
      </dsp:nvSpPr>
      <dsp:spPr>
        <a:xfrm>
          <a:off x="4140622" y="1891292"/>
          <a:ext cx="350672" cy="410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40622" y="1973336"/>
        <a:ext cx="245470" cy="246132"/>
      </dsp:txXfrm>
    </dsp:sp>
    <dsp:sp modelId="{29F434BC-1A5F-9A46-8C51-76FD7AC56F2A}">
      <dsp:nvSpPr>
        <dsp:cNvPr id="0" name=""/>
        <dsp:cNvSpPr/>
      </dsp:nvSpPr>
      <dsp:spPr>
        <a:xfrm>
          <a:off x="4636857" y="1600168"/>
          <a:ext cx="1654114" cy="992468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3</a:t>
          </a:r>
        </a:p>
      </dsp:txBody>
      <dsp:txXfrm>
        <a:off x="4665925" y="1629236"/>
        <a:ext cx="1595978" cy="934332"/>
      </dsp:txXfrm>
    </dsp:sp>
    <dsp:sp modelId="{484EEF75-D7BA-014C-9098-19469D37ADBF}">
      <dsp:nvSpPr>
        <dsp:cNvPr id="0" name=""/>
        <dsp:cNvSpPr/>
      </dsp:nvSpPr>
      <dsp:spPr>
        <a:xfrm>
          <a:off x="6456383" y="1891292"/>
          <a:ext cx="350672" cy="410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456383" y="1973336"/>
        <a:ext cx="245470" cy="246132"/>
      </dsp:txXfrm>
    </dsp:sp>
    <dsp:sp modelId="{B2DEF27E-78B3-FA47-B4CE-D0C1AC6D7675}">
      <dsp:nvSpPr>
        <dsp:cNvPr id="0" name=""/>
        <dsp:cNvSpPr/>
      </dsp:nvSpPr>
      <dsp:spPr>
        <a:xfrm>
          <a:off x="6952617" y="1600168"/>
          <a:ext cx="1654114" cy="992468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4</a:t>
          </a:r>
        </a:p>
      </dsp:txBody>
      <dsp:txXfrm>
        <a:off x="6981685" y="1629236"/>
        <a:ext cx="1595978" cy="934332"/>
      </dsp:txXfrm>
    </dsp:sp>
    <dsp:sp modelId="{57610FE8-7F87-7740-9BB3-93AB43CDC359}">
      <dsp:nvSpPr>
        <dsp:cNvPr id="0" name=""/>
        <dsp:cNvSpPr/>
      </dsp:nvSpPr>
      <dsp:spPr>
        <a:xfrm>
          <a:off x="8772143" y="1891292"/>
          <a:ext cx="350672" cy="410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772143" y="1973336"/>
        <a:ext cx="245470" cy="246132"/>
      </dsp:txXfrm>
    </dsp:sp>
    <dsp:sp modelId="{19A3AB24-3398-D34E-B2BE-0F3989D71CE7}">
      <dsp:nvSpPr>
        <dsp:cNvPr id="0" name=""/>
        <dsp:cNvSpPr/>
      </dsp:nvSpPr>
      <dsp:spPr>
        <a:xfrm>
          <a:off x="9268378" y="1600168"/>
          <a:ext cx="1654114" cy="99246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…</a:t>
          </a:r>
        </a:p>
      </dsp:txBody>
      <dsp:txXfrm>
        <a:off x="9297446" y="1629236"/>
        <a:ext cx="1595978" cy="934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9330109" y="5523896"/>
            <a:ext cx="3293300" cy="889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/>
                <a:ea typeface="+mn-ea"/>
                <a:cs typeface="+mn-cs"/>
              </a:rPr>
              <a:t>Heath Barnett</a:t>
            </a:r>
          </a:p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 panose="020B0604020104020204" pitchFamily="34" charset="0"/>
                <a:ea typeface="+mn-ea"/>
                <a:cs typeface="+mn-cs"/>
              </a:rPr>
              <a:t>October 16,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48" y="569814"/>
            <a:ext cx="2755684" cy="824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8413C-4420-FAF9-5813-2DEE8763B6A2}"/>
              </a:ext>
            </a:extLst>
          </p:cNvPr>
          <p:cNvSpPr txBox="1"/>
          <p:nvPr/>
        </p:nvSpPr>
        <p:spPr>
          <a:xfrm>
            <a:off x="2401325" y="2428512"/>
            <a:ext cx="66672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Winning the Space Race </a:t>
            </a:r>
          </a:p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With Data Science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61891" y="87596"/>
            <a:ext cx="5323715" cy="1219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72" y="5439838"/>
            <a:ext cx="5315189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Add the GitHub URL of your completed EDA with data visualization notebook, as an external reference and peer-review purpose</a:t>
            </a:r>
          </a:p>
          <a:p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Zigzag indicator line">
            <a:extLst>
              <a:ext uri="{FF2B5EF4-FFF2-40B4-BE49-F238E27FC236}">
                <a16:creationId xmlns:a16="http://schemas.microsoft.com/office/drawing/2014/main" id="{14EDE8DA-B688-F629-EBB2-4043F059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9" r="32555" b="-1"/>
          <a:stretch/>
        </p:blipFill>
        <p:spPr>
          <a:xfrm>
            <a:off x="7651656" y="909081"/>
            <a:ext cx="3019151" cy="50717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AA79B3-56C4-A4A9-2FF3-6685A0766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98707"/>
              </p:ext>
            </p:extLst>
          </p:nvPr>
        </p:nvGraphicFramePr>
        <p:xfrm>
          <a:off x="734382" y="1291224"/>
          <a:ext cx="6554376" cy="371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658">
                  <a:extLst>
                    <a:ext uri="{9D8B030D-6E8A-4147-A177-3AD203B41FA5}">
                      <a16:colId xmlns:a16="http://schemas.microsoft.com/office/drawing/2014/main" val="2431249044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114151988"/>
                    </a:ext>
                  </a:extLst>
                </a:gridCol>
                <a:gridCol w="3583745">
                  <a:extLst>
                    <a:ext uri="{9D8B030D-6E8A-4147-A177-3AD203B41FA5}">
                      <a16:colId xmlns:a16="http://schemas.microsoft.com/office/drawing/2014/main" val="1284812356"/>
                    </a:ext>
                  </a:extLst>
                </a:gridCol>
              </a:tblGrid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81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Number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93451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5591"/>
                  </a:ext>
                </a:extLst>
              </a:tr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 Rate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22819"/>
                  </a:ext>
                </a:extLst>
              </a:tr>
              <a:tr h="813710">
                <a:tc>
                  <a:txBody>
                    <a:bodyPr/>
                    <a:lstStyle/>
                    <a:p>
                      <a:r>
                        <a:rPr lang="en-US" dirty="0"/>
                        <a:t>Figure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Flight Number vs Orbit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9830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85973"/>
                  </a:ext>
                </a:extLst>
              </a:tr>
              <a:tr h="331662">
                <a:tc>
                  <a:txBody>
                    <a:bodyPr/>
                    <a:lstStyle/>
                    <a:p>
                      <a:r>
                        <a:rPr lang="en-US" dirty="0"/>
                        <a:t>Figure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SQL Commands/Queries Used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SELECT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FROM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DISTINCT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WHERE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BETWEEN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LIKE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LIMIT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MIN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MAX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SUM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COUNT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497D9-3D08-0D05-672A-7574ABA1E172}"/>
              </a:ext>
            </a:extLst>
          </p:cNvPr>
          <p:cNvSpPr txBox="1"/>
          <p:nvPr/>
        </p:nvSpPr>
        <p:spPr>
          <a:xfrm>
            <a:off x="3619107" y="3633094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5E0F299-9EC3-770A-E3BF-9B57469FED06}"/>
              </a:ext>
            </a:extLst>
          </p:cNvPr>
          <p:cNvSpPr txBox="1">
            <a:spLocks/>
          </p:cNvSpPr>
          <p:nvPr/>
        </p:nvSpPr>
        <p:spPr>
          <a:xfrm>
            <a:off x="7679892" y="3993477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sql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</a:t>
            </a:r>
            <a:r>
              <a:rPr lang="en-US" sz="105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SUM(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050">
              <a:solidFill>
                <a:srgbClr val="D4DAE1"/>
              </a:solidFill>
              <a:latin typeface="FiraCode NF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 </a:t>
            </a:r>
            <a:r>
              <a:rPr lang="en-US" sz="105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E5C07B"/>
                </a:solidFill>
                <a:latin typeface="FiraCode NFM"/>
              </a:rPr>
              <a:t>'NASA (CRS)'</a:t>
            </a:r>
            <a:endParaRPr lang="en-US" sz="105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67F1B7F-F9FF-0298-091B-2C7FF2AA154F}"/>
              </a:ext>
            </a:extLst>
          </p:cNvPr>
          <p:cNvSpPr txBox="1">
            <a:spLocks/>
          </p:cNvSpPr>
          <p:nvPr/>
        </p:nvSpPr>
        <p:spPr>
          <a:xfrm>
            <a:off x="5706532" y="1640794"/>
            <a:ext cx="6308293" cy="18738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sql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Booster_Version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'Booster'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'Payload Mass (kg)'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'Outcome'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'Success (drone ship)'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BETWEEN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'4000'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'6000'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ED3F6-BFE3-EA1F-4FD2-0C5AF445B564}"/>
              </a:ext>
            </a:extLst>
          </p:cNvPr>
          <p:cNvSpPr txBox="1"/>
          <p:nvPr/>
        </p:nvSpPr>
        <p:spPr>
          <a:xfrm>
            <a:off x="4213013" y="56153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Add the GitHub URL of your completed EDA with SQL notebook, as an external reference and peer-review purpose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/>
              <a:t>Summarize what map objects such as markers, circles, lines, etc. you created and added to a folium map</a:t>
            </a:r>
          </a:p>
          <a:p>
            <a:pPr>
              <a:spcBef>
                <a:spcPts val="1400"/>
              </a:spcBef>
            </a:pPr>
            <a:r>
              <a:rPr lang="en-US" sz="2000"/>
              <a:t>Explain why you added those objects</a:t>
            </a:r>
          </a:p>
          <a:p>
            <a:pPr>
              <a:spcBef>
                <a:spcPts val="1400"/>
              </a:spcBef>
            </a:pPr>
            <a:r>
              <a:rPr lang="en-US" sz="2000"/>
              <a:t>Add the GitHub URL of your completed interactive map with Folium map, as an external reference and peer-review purpose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1248EE-67D1-4BDE-AB0E-01D7CD8D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914402" y="4996329"/>
            <a:ext cx="10943421" cy="1035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2" y="457199"/>
            <a:ext cx="2777381" cy="41706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ts val="1400"/>
              </a:spcBef>
            </a:pPr>
            <a:r>
              <a:rPr lang="en-US" sz="2000"/>
              <a:t>Summarize what plots/graphs and interactions you have added to a dashboard</a:t>
            </a:r>
          </a:p>
          <a:p>
            <a:pPr algn="r">
              <a:spcBef>
                <a:spcPts val="1400"/>
              </a:spcBef>
            </a:pPr>
            <a:r>
              <a:rPr lang="en-US" sz="2000"/>
              <a:t>Explain why you added those plots and interactions</a:t>
            </a:r>
          </a:p>
          <a:p>
            <a:pPr algn="r">
              <a:spcBef>
                <a:spcPts val="1400"/>
              </a:spcBef>
            </a:pPr>
            <a:r>
              <a:rPr lang="en-US" sz="2000"/>
              <a:t>Add the GitHub URL of your completed Plotly Dash lab, as an external reference and peer-review purpose</a:t>
            </a:r>
          </a:p>
          <a:p>
            <a:pPr algn="r"/>
            <a:endParaRPr lang="en-US" sz="20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F42D61-7DEC-29D4-2D38-DEFA22A3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3"/>
          <a:stretch/>
        </p:blipFill>
        <p:spPr>
          <a:xfrm>
            <a:off x="4038600" y="-431"/>
            <a:ext cx="7696201" cy="46282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CA09012-9DB1-E65A-E32E-141256EED7A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333571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832B8FF-FF57-129D-9B58-73A77147F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11915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676508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 from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3691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2867995" y="599034"/>
            <a:ext cx="7007525" cy="1234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5841" y="2308114"/>
            <a:ext cx="4212696" cy="223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Data indicates that as flight numbers increase, the chance of success also increases.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269A08-F5DD-C2B5-9196-B89BF20C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" y="1359112"/>
            <a:ext cx="6257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653280"/>
            <a:ext cx="7083714" cy="154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There is no clear relationship between payload mass and the launch site for CCAFS SLS 40 and KSC LC 39A.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Launch site VAFB SLC 4E does show consistent success rates regardless of payload.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0438B-836D-4AB3-31EB-7B05194C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82" y="394992"/>
            <a:ext cx="6362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463627"/>
            <a:ext cx="6555347" cy="17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Several orbit types have high success rates at or near 100%.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ES-L1, GEO, HEO, SSO and VLEO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 orbit always fails.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E6D0E-0621-A4A5-D02C-1311A8A7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9" y="356658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43A2D3A-7731-3660-A887-EB12DD88A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5122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71600" y="2318197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Early flight numbers are more likely to fail regardless of orbit. Consistent with previous findings regarding flight numbers and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Some orbit types are not attempted until much later in development cycle.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6C97-5FFB-2DE3-D4EF-9BAEA372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32" y="2035801"/>
            <a:ext cx="56959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7C3D3-3525-32B3-8479-FD71A776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92" y="2092657"/>
            <a:ext cx="5800725" cy="4248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B9D29-26C0-3C06-4755-FB722E5CD518}"/>
              </a:ext>
            </a:extLst>
          </p:cNvPr>
          <p:cNvSpPr txBox="1">
            <a:spLocks/>
          </p:cNvSpPr>
          <p:nvPr/>
        </p:nvSpPr>
        <p:spPr>
          <a:xfrm>
            <a:off x="6898641" y="2288050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effectLst/>
              </a:rPr>
              <a:t>With heavy payloads the successful landing or positive landing rate are more for </a:t>
            </a:r>
            <a:r>
              <a:rPr lang="en-US" sz="2000" b="0" dirty="0" err="1">
                <a:effectLst/>
              </a:rPr>
              <a:t>Polar,LEO</a:t>
            </a:r>
            <a:r>
              <a:rPr lang="en-US" sz="2000" b="0" dirty="0">
                <a:effectLst/>
              </a:rPr>
              <a:t> and ISS.</a:t>
            </a:r>
          </a:p>
          <a:p>
            <a:r>
              <a:rPr lang="en-US" sz="2000" dirty="0"/>
              <a:t>GTO is inconclusive, </a:t>
            </a:r>
            <a:r>
              <a:rPr lang="en-US" sz="2000" b="0" dirty="0">
                <a:effectLst/>
              </a:rPr>
              <a:t>positive landing rate and negative landing(unsuccessful mission) are both relatively equal in the payload range of 3500 to 7000.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35093" y="489507"/>
            <a:ext cx="11199707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79780" y="1568250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success on a steady increase from 2013 and 2017.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2018 show a downturn but the following year success rates rebounded.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373E2-1A2D-AA7B-13AA-CC37FCDB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3" y="1080296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46145" y="2931575"/>
            <a:ext cx="2552789" cy="989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DISTINCT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66E562-2D36-BC61-74A5-44A33D93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728159"/>
              </p:ext>
            </p:extLst>
          </p:nvPr>
        </p:nvGraphicFramePr>
        <p:xfrm>
          <a:off x="9643533" y="2202356"/>
          <a:ext cx="1525694" cy="1961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5694">
                  <a:extLst>
                    <a:ext uri="{9D8B030D-6E8A-4147-A177-3AD203B41FA5}">
                      <a16:colId xmlns:a16="http://schemas.microsoft.com/office/drawing/2014/main" val="3178647295"/>
                    </a:ext>
                  </a:extLst>
                </a:gridCol>
              </a:tblGrid>
              <a:tr h="392356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err="1">
                          <a:effectLst/>
                        </a:rPr>
                        <a:t>Launch_Site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477075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93868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1776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21581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9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136395" y="502021"/>
            <a:ext cx="7513151" cy="717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B6B2B5-743A-681D-94B3-70A980C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45457"/>
              </p:ext>
            </p:extLst>
          </p:nvPr>
        </p:nvGraphicFramePr>
        <p:xfrm>
          <a:off x="548638" y="3400479"/>
          <a:ext cx="10749280" cy="2753310"/>
        </p:xfrm>
        <a:graphic>
          <a:graphicData uri="http://schemas.openxmlformats.org/drawingml/2006/table">
            <a:tbl>
              <a:tblPr/>
              <a:tblGrid>
                <a:gridCol w="1074928">
                  <a:extLst>
                    <a:ext uri="{9D8B030D-6E8A-4147-A177-3AD203B41FA5}">
                      <a16:colId xmlns:a16="http://schemas.microsoft.com/office/drawing/2014/main" val="1945265456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91536914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1591462171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27749934"/>
                    </a:ext>
                  </a:extLst>
                </a:gridCol>
                <a:gridCol w="1496636">
                  <a:extLst>
                    <a:ext uri="{9D8B030D-6E8A-4147-A177-3AD203B41FA5}">
                      <a16:colId xmlns:a16="http://schemas.microsoft.com/office/drawing/2014/main" val="4274048444"/>
                    </a:ext>
                  </a:extLst>
                </a:gridCol>
                <a:gridCol w="923091">
                  <a:extLst>
                    <a:ext uri="{9D8B030D-6E8A-4147-A177-3AD203B41FA5}">
                      <a16:colId xmlns:a16="http://schemas.microsoft.com/office/drawing/2014/main" val="1940571344"/>
                    </a:ext>
                  </a:extLst>
                </a:gridCol>
                <a:gridCol w="805057">
                  <a:extLst>
                    <a:ext uri="{9D8B030D-6E8A-4147-A177-3AD203B41FA5}">
                      <a16:colId xmlns:a16="http://schemas.microsoft.com/office/drawing/2014/main" val="48045838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773490550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88185154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427594932"/>
                    </a:ext>
                  </a:extLst>
                </a:gridCol>
              </a:tblGrid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  <a:latin typeface="inherit"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43784"/>
                  </a:ext>
                </a:extLst>
              </a:tr>
              <a:tr h="5629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2010-04-06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51055"/>
                  </a:ext>
                </a:extLst>
              </a:tr>
              <a:tr h="9852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2010-08-12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44944"/>
                  </a:ext>
                </a:extLst>
              </a:tr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525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45468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2012-08-10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58533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2013-01-03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677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14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62D3B0-9BFB-D118-62C2-38020C0FC74D}"/>
              </a:ext>
            </a:extLst>
          </p:cNvPr>
          <p:cNvSpPr txBox="1"/>
          <p:nvPr/>
        </p:nvSpPr>
        <p:spPr>
          <a:xfrm>
            <a:off x="4592320" y="1448732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6173262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72344" y="2340784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</a:t>
            </a:r>
            <a:r>
              <a:rPr lang="en-US" sz="105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SUM(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 </a:t>
            </a: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E5C07B"/>
                </a:solidFill>
                <a:effectLst/>
                <a:latin typeface="FiraCode NFM"/>
              </a:rPr>
              <a:t>'NASA (CRS)'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The planet earth taken from the outer space">
            <a:extLst>
              <a:ext uri="{FF2B5EF4-FFF2-40B4-BE49-F238E27FC236}">
                <a16:creationId xmlns:a16="http://schemas.microsoft.com/office/drawing/2014/main" id="{350B17EE-5975-F541-9174-E363B25C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8" r="-2" b="-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E87891-EB6B-96A1-D15B-73A7D43D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737059"/>
              </p:ext>
            </p:extLst>
          </p:nvPr>
        </p:nvGraphicFramePr>
        <p:xfrm>
          <a:off x="1227666" y="3759599"/>
          <a:ext cx="5904654" cy="701040"/>
        </p:xfrm>
        <a:graphic>
          <a:graphicData uri="http://schemas.openxmlformats.org/drawingml/2006/table">
            <a:tbl>
              <a:tblPr/>
              <a:tblGrid>
                <a:gridCol w="2952327">
                  <a:extLst>
                    <a:ext uri="{9D8B030D-6E8A-4147-A177-3AD203B41FA5}">
                      <a16:colId xmlns:a16="http://schemas.microsoft.com/office/drawing/2014/main" val="3955592308"/>
                    </a:ext>
                  </a:extLst>
                </a:gridCol>
                <a:gridCol w="2952327">
                  <a:extLst>
                    <a:ext uri="{9D8B030D-6E8A-4147-A177-3AD203B41FA5}">
                      <a16:colId xmlns:a16="http://schemas.microsoft.com/office/drawing/2014/main" val="2996538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Customer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SUM(PAYLOAD_MASS__KG_)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NASA (CRS)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4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58662" y="4601961"/>
            <a:ext cx="4685857" cy="1465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18" name="Picture 17" descr="Rocket launch">
            <a:extLst>
              <a:ext uri="{FF2B5EF4-FFF2-40B4-BE49-F238E27FC236}">
                <a16:creationId xmlns:a16="http://schemas.microsoft.com/office/drawing/2014/main" id="{97626967-8AC5-2136-9909-5B2FBC0CB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46" b="1095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78765" y="4467113"/>
            <a:ext cx="4436534" cy="14659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AVG(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'Average Payload'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'F9 v1.1'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6EEF3-79CE-D319-B230-961376396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0121"/>
              </p:ext>
            </p:extLst>
          </p:nvPr>
        </p:nvGraphicFramePr>
        <p:xfrm>
          <a:off x="8219016" y="4796239"/>
          <a:ext cx="3869266" cy="807720"/>
        </p:xfrm>
        <a:graphic>
          <a:graphicData uri="http://schemas.openxmlformats.org/drawingml/2006/table">
            <a:tbl>
              <a:tblPr firstRow="1"/>
              <a:tblGrid>
                <a:gridCol w="1934633">
                  <a:extLst>
                    <a:ext uri="{9D8B030D-6E8A-4147-A177-3AD203B41FA5}">
                      <a16:colId xmlns:a16="http://schemas.microsoft.com/office/drawing/2014/main" val="439751100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169032553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Booster_Version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Average Payload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426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F9 v1.1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2928.4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5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4546" y="1455293"/>
            <a:ext cx="3025303" cy="16506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72C369"/>
                </a:solidFill>
                <a:effectLst/>
                <a:latin typeface="FiraCode NFM"/>
              </a:rPr>
              <a:t>min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(Date)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'Date of First Ground Pad Success'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(ground pad)'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Calculator and folders">
            <a:extLst>
              <a:ext uri="{FF2B5EF4-FFF2-40B4-BE49-F238E27FC236}">
                <a16:creationId xmlns:a16="http://schemas.microsoft.com/office/drawing/2014/main" id="{4AC12F8D-F965-B37C-E9E4-BF1B8C879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2" r="40280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5909D8-C25A-C5E2-3ED9-E3E6FDEF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41285"/>
              </p:ext>
            </p:extLst>
          </p:nvPr>
        </p:nvGraphicFramePr>
        <p:xfrm>
          <a:off x="4082499" y="3661697"/>
          <a:ext cx="3869267" cy="701040"/>
        </p:xfrm>
        <a:graphic>
          <a:graphicData uri="http://schemas.openxmlformats.org/drawingml/2006/table">
            <a:tbl>
              <a:tblPr/>
              <a:tblGrid>
                <a:gridCol w="3869267">
                  <a:extLst>
                    <a:ext uri="{9D8B030D-6E8A-4147-A177-3AD203B41FA5}">
                      <a16:colId xmlns:a16="http://schemas.microsoft.com/office/drawing/2014/main" val="3871115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 of First Ground Pad 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7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4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</a:t>
            </a:r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1745874"/>
            <a:ext cx="10278534" cy="17187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'Payload Mass (kg)'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'Outcome'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(drone ship)'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'4000'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'6000'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EF6B73-E9BE-AC25-C2D5-9443BA60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27914"/>
              </p:ext>
            </p:extLst>
          </p:nvPr>
        </p:nvGraphicFramePr>
        <p:xfrm>
          <a:off x="966893" y="3870061"/>
          <a:ext cx="10515600" cy="17526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595424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636622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51805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Booster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Payload Mass (kg)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8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9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5300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2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528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</a:t>
            </a:r>
          </a:p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D667-96B6-671E-7436-4BD87A894634}"/>
              </a:ext>
            </a:extLst>
          </p:cNvPr>
          <p:cNvSpPr txBox="1"/>
          <p:nvPr/>
        </p:nvSpPr>
        <p:spPr>
          <a:xfrm>
            <a:off x="2912533" y="2227892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'Count'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99AC37-A1BB-0422-FFB1-E5AE5E764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35449"/>
              </p:ext>
            </p:extLst>
          </p:nvPr>
        </p:nvGraphicFramePr>
        <p:xfrm>
          <a:off x="836508" y="3761687"/>
          <a:ext cx="10515600" cy="17526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9917049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47900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7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6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2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6197FB-3E5E-DB3C-E656-63F5D19ADC6A}"/>
              </a:ext>
            </a:extLst>
          </p:cNvPr>
          <p:cNvGrpSpPr/>
          <p:nvPr/>
        </p:nvGrpSpPr>
        <p:grpSpPr>
          <a:xfrm>
            <a:off x="4706759" y="312262"/>
            <a:ext cx="4666783" cy="856080"/>
            <a:chOff x="632622" y="0"/>
            <a:chExt cx="4666783" cy="85608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6AF3560-C132-A92E-04F3-D76069CAF390}"/>
                </a:ext>
              </a:extLst>
            </p:cNvPr>
            <p:cNvSpPr/>
            <p:nvPr/>
          </p:nvSpPr>
          <p:spPr>
            <a:xfrm>
              <a:off x="632622" y="0"/>
              <a:ext cx="4666783" cy="8560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76B9831-C301-F9AD-480F-EE377AD029BB}"/>
                </a:ext>
              </a:extLst>
            </p:cNvPr>
            <p:cNvSpPr txBox="1"/>
            <p:nvPr/>
          </p:nvSpPr>
          <p:spPr>
            <a:xfrm>
              <a:off x="674412" y="41790"/>
              <a:ext cx="4583203" cy="772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Summary of methodologies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4D078D-9560-438C-7A01-BCC8F58FCE5A}"/>
              </a:ext>
            </a:extLst>
          </p:cNvPr>
          <p:cNvGrpSpPr/>
          <p:nvPr/>
        </p:nvGrpSpPr>
        <p:grpSpPr>
          <a:xfrm>
            <a:off x="4748549" y="4080115"/>
            <a:ext cx="4666783" cy="1062720"/>
            <a:chOff x="333341" y="2007680"/>
            <a:chExt cx="4666783" cy="10627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C243C-8F9A-167E-D6E3-5798CA824CDB}"/>
                </a:ext>
              </a:extLst>
            </p:cNvPr>
            <p:cNvSpPr/>
            <p:nvPr/>
          </p:nvSpPr>
          <p:spPr>
            <a:xfrm>
              <a:off x="333341" y="2007680"/>
              <a:ext cx="4666783" cy="10627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AA13072C-DACC-BC03-35C4-52D44BC9EA08}"/>
                </a:ext>
              </a:extLst>
            </p:cNvPr>
            <p:cNvSpPr txBox="1"/>
            <p:nvPr/>
          </p:nvSpPr>
          <p:spPr>
            <a:xfrm>
              <a:off x="385219" y="2059558"/>
              <a:ext cx="4563027" cy="9589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/>
                <a:t>Summary of all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815B-A61E-DD84-E3C6-CA8C44FB7E9F}"/>
              </a:ext>
            </a:extLst>
          </p:cNvPr>
          <p:cNvSpPr txBox="1"/>
          <p:nvPr/>
        </p:nvSpPr>
        <p:spPr>
          <a:xfrm>
            <a:off x="456780" y="3429000"/>
            <a:ext cx="595756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'Max Payload'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MAX(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48A1DC-D7DA-E549-EE21-4E9268C20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5806"/>
              </p:ext>
            </p:extLst>
          </p:nvPr>
        </p:nvGraphicFramePr>
        <p:xfrm>
          <a:off x="6794437" y="2041065"/>
          <a:ext cx="3598376" cy="4351334"/>
        </p:xfrm>
        <a:graphic>
          <a:graphicData uri="http://schemas.openxmlformats.org/drawingml/2006/table">
            <a:tbl>
              <a:tblPr/>
              <a:tblGrid>
                <a:gridCol w="1799188">
                  <a:extLst>
                    <a:ext uri="{9D8B030D-6E8A-4147-A177-3AD203B41FA5}">
                      <a16:colId xmlns:a16="http://schemas.microsoft.com/office/drawing/2014/main" val="851250161"/>
                    </a:ext>
                  </a:extLst>
                </a:gridCol>
                <a:gridCol w="1799188">
                  <a:extLst>
                    <a:ext uri="{9D8B030D-6E8A-4147-A177-3AD203B41FA5}">
                      <a16:colId xmlns:a16="http://schemas.microsoft.com/office/drawing/2014/main" val="165215449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>
                          <a:effectLst/>
                        </a:rPr>
                        <a:t>Booster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Max Payload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1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907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229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6808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436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451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77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773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52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550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0703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8035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7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EDA6C-6EA8-D768-70EC-D4A239BB4DDC}"/>
              </a:ext>
            </a:extLst>
          </p:cNvPr>
          <p:cNvSpPr txBox="1"/>
          <p:nvPr/>
        </p:nvSpPr>
        <p:spPr>
          <a:xfrm>
            <a:off x="459350" y="2328199"/>
            <a:ext cx="48158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CASE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substr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6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2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'January'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Code NFM"/>
              </a:rPr>
              <a:t>Febuary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'03'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'March'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'04'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'April'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'05'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'06'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'June'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'07'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'July'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'08'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'August'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'09'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'September'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'10'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'October'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'November'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'December'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ELSE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Month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'Failure (drone ship)'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SUBSTR(Date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0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'2015'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59AC63-53F6-4127-8DC4-CF24E9D5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04784"/>
              </p:ext>
            </p:extLst>
          </p:nvPr>
        </p:nvGraphicFramePr>
        <p:xfrm>
          <a:off x="5382263" y="3654914"/>
          <a:ext cx="6609536" cy="868680"/>
        </p:xfrm>
        <a:graphic>
          <a:graphicData uri="http://schemas.openxmlformats.org/drawingml/2006/table">
            <a:tbl>
              <a:tblPr/>
              <a:tblGrid>
                <a:gridCol w="1102816">
                  <a:extLst>
                    <a:ext uri="{9D8B030D-6E8A-4147-A177-3AD203B41FA5}">
                      <a16:colId xmlns:a16="http://schemas.microsoft.com/office/drawing/2014/main" val="2081883016"/>
                    </a:ext>
                  </a:extLst>
                </a:gridCol>
                <a:gridCol w="2201952">
                  <a:extLst>
                    <a:ext uri="{9D8B030D-6E8A-4147-A177-3AD203B41FA5}">
                      <a16:colId xmlns:a16="http://schemas.microsoft.com/office/drawing/2014/main" val="4278219671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060237622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81132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Booster_Version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Launch_Site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5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October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58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8571" y="2562037"/>
            <a:ext cx="4076255" cy="30327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'Total'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'2010-06-04'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'2017-03-20'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ORDER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DESC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BEA14-E964-2B6F-CBA1-E60A18AF4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16898"/>
              </p:ext>
            </p:extLst>
          </p:nvPr>
        </p:nvGraphicFramePr>
        <p:xfrm>
          <a:off x="5784427" y="2501065"/>
          <a:ext cx="5608320" cy="3154680"/>
        </p:xfrm>
        <a:graphic>
          <a:graphicData uri="http://schemas.openxmlformats.org/drawingml/2006/table">
            <a:tbl>
              <a:tblPr/>
              <a:tblGrid>
                <a:gridCol w="2442089">
                  <a:extLst>
                    <a:ext uri="{9D8B030D-6E8A-4147-A177-3AD203B41FA5}">
                      <a16:colId xmlns:a16="http://schemas.microsoft.com/office/drawing/2014/main" val="1118270755"/>
                    </a:ext>
                  </a:extLst>
                </a:gridCol>
                <a:gridCol w="734603">
                  <a:extLst>
                    <a:ext uri="{9D8B030D-6E8A-4147-A177-3AD203B41FA5}">
                      <a16:colId xmlns:a16="http://schemas.microsoft.com/office/drawing/2014/main" val="2102738561"/>
                    </a:ext>
                  </a:extLst>
                </a:gridCol>
                <a:gridCol w="2431628">
                  <a:extLst>
                    <a:ext uri="{9D8B030D-6E8A-4147-A177-3AD203B41FA5}">
                      <a16:colId xmlns:a16="http://schemas.microsoft.com/office/drawing/2014/main" val="1758623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Total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0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2012-05-22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5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74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2016-08-04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2015-10-01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51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2014-04-18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1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2013-09-29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6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2015-06-28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0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2010-08-12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2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46777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Site Proximities Analysis</a:t>
            </a:r>
          </a:p>
        </p:txBody>
      </p:sp>
    </p:spTree>
    <p:extLst>
      <p:ext uri="{BB962C8B-B14F-4D97-AF65-F5344CB8AC3E}">
        <p14:creationId xmlns:p14="http://schemas.microsoft.com/office/powerpoint/2010/main" val="1553855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4316341" y="269608"/>
            <a:ext cx="5754896" cy="695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 Sites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0480" y="5019040"/>
            <a:ext cx="10050918" cy="584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Located on coast areas, both southwest and southeast United States.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8299D-9067-B7F9-85CA-36951A67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3" y="1185333"/>
            <a:ext cx="10898293" cy="34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7743444" cy="632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Outcomes at KSC LC-39A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91383" y="2759421"/>
            <a:ext cx="4194217" cy="133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Blue indicates a successful launch, red indicates a failure.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Located in Florida, southeast coast.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DAD96-2B1B-26EB-66EF-CA71CF45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366953"/>
            <a:ext cx="6177054" cy="40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136396" y="446844"/>
            <a:ext cx="6173262" cy="1230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KSC LC-39A Distance to Miami Florida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8087" y="5579142"/>
            <a:ext cx="2639188" cy="325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900" dirty="0"/>
              <a:t>Distance of 315.92 km.</a:t>
            </a:r>
          </a:p>
          <a:p>
            <a:pPr>
              <a:spcBef>
                <a:spcPts val="1400"/>
              </a:spcBef>
            </a:pP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44FB-4824-B1FB-DEF3-D8EB1B6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33" y="3663006"/>
            <a:ext cx="1945572" cy="154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83C50-EABD-47B2-87BF-05CD3565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753" y="331449"/>
            <a:ext cx="1883579" cy="55681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8C6A08-0087-EBA5-0C5B-B10BB32942E6}"/>
              </a:ext>
            </a:extLst>
          </p:cNvPr>
          <p:cNvSpPr/>
          <p:nvPr/>
        </p:nvSpPr>
        <p:spPr>
          <a:xfrm>
            <a:off x="10173547" y="5211315"/>
            <a:ext cx="887307" cy="5384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D08CF-A309-3410-427C-AB3C824121DE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3663006"/>
            <a:ext cx="1251442" cy="18023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7F9AE7-948F-0DB5-27E9-F84E663A6D68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5211315"/>
            <a:ext cx="1251442" cy="25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27DFFF-F87F-BAF4-705C-DF0BC6585C79}"/>
              </a:ext>
            </a:extLst>
          </p:cNvPr>
          <p:cNvSpPr txBox="1"/>
          <p:nvPr/>
        </p:nvSpPr>
        <p:spPr>
          <a:xfrm>
            <a:off x="599440" y="4760485"/>
            <a:ext cx="5777653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 = 28.57299, -80.64621,25.761681,-80.191788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4EA71-AEFB-9BAB-4CB2-6129D9096E45}"/>
              </a:ext>
            </a:extLst>
          </p:cNvPr>
          <p:cNvSpPr txBox="1"/>
          <p:nvPr/>
        </p:nvSpPr>
        <p:spPr>
          <a:xfrm>
            <a:off x="1547007" y="1700422"/>
            <a:ext cx="3882518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def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(lat1, lon1, lat2, lon2):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# approximate radius of earth in km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 = 6373.0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lat1 = radians(lat1)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lon1 = radians(lon1)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lat2 = radians(lat2)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lon2 = radians(lon2)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= lon2 - lon1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= lat2 - lat1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a = sin(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/ 2)**2 + cos(lat1) * cos(lat2) * sin(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/ 2)**2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c = 2 * atan2(sqrt(a), sqrt(1 - a))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distance = R * 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return distance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012352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 Dashboard with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Plotly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201552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Mono SemiBold" panose="020B0709050203000203" pitchFamily="49" charset="0"/>
                <a:cs typeface="IBM Plex Mono SemiBold" panose="020B0709050203000203" pitchFamily="49" charset="0"/>
              </a:rPr>
              <a:t>Launch Outcome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ea typeface="+mj-ea"/>
              </a:rPr>
              <a:t>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IBM Plex Mono SemiBold" panose="020B0709050203000203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6369" y="4239492"/>
            <a:ext cx="7019237" cy="195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KSC LC-39A has the highest success rate compared to all other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CCAFS SLC-40 has the worst success of all launch sites.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EBCD2825-67EC-C992-3103-E1FEC631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681400"/>
            <a:ext cx="7772400" cy="3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8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418" y="1909755"/>
            <a:ext cx="3079343" cy="353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site KSC LC-39A had the highest success rate out of all landing sites with a 76.9% success rate.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success/failure rate at this site is represented with a pie chart.</a:t>
            </a:r>
          </a:p>
          <a:p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4426457-FC5F-D79D-CD0C-FFDAD92E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5" r="915" b="18972"/>
          <a:stretch/>
        </p:blipFill>
        <p:spPr>
          <a:xfrm>
            <a:off x="3904761" y="1346934"/>
            <a:ext cx="7311879" cy="416413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6CCE79-1156-A963-C159-86AB03214AAD}"/>
              </a:ext>
            </a:extLst>
          </p:cNvPr>
          <p:cNvSpPr txBox="1">
            <a:spLocks/>
          </p:cNvSpPr>
          <p:nvPr/>
        </p:nvSpPr>
        <p:spPr>
          <a:xfrm>
            <a:off x="611579" y="243186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with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00B7C-CCB1-63B7-2D98-8A61DA3394A8}"/>
              </a:ext>
            </a:extLst>
          </p:cNvPr>
          <p:cNvSpPr txBox="1"/>
          <p:nvPr/>
        </p:nvSpPr>
        <p:spPr>
          <a:xfrm>
            <a:off x="543297" y="1753406"/>
            <a:ext cx="6130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Predicting whether the Falcon 9 first stage will land successfully is a complex task that involves various factors, including: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Payload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Orbit</a:t>
            </a:r>
            <a:r>
              <a:rPr lang="en-US" dirty="0">
                <a:latin typeface="Söhne"/>
              </a:rPr>
              <a:t>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Booster 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G</a:t>
            </a:r>
            <a:r>
              <a:rPr lang="en-US" b="0" i="0" dirty="0">
                <a:effectLst/>
                <a:latin typeface="Söhne"/>
              </a:rPr>
              <a:t>eographical Information of Launch 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Success and Failure Rates</a:t>
            </a:r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While SpaceX has made significant advancements in rocket reusability and has successfully landed many Falcon 9 first stages, there are still risks involved in each launch.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To make an accurate prediction of the success rate for future versions of Falcon 9, we will need to employ a variety of data science methodologies and machine learning techniques.</a:t>
            </a:r>
          </a:p>
        </p:txBody>
      </p:sp>
      <p:pic>
        <p:nvPicPr>
          <p:cNvPr id="7" name="Picture 6" descr="A child drawing a rocket on a concrete wall">
            <a:extLst>
              <a:ext uri="{FF2B5EF4-FFF2-40B4-BE49-F238E27FC236}">
                <a16:creationId xmlns:a16="http://schemas.microsoft.com/office/drawing/2014/main" id="{D4BF0352-3C6D-5D11-B908-DF18A14C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59"/>
          <a:stretch/>
        </p:blipFill>
        <p:spPr>
          <a:xfrm>
            <a:off x="7242963" y="644948"/>
            <a:ext cx="3925785" cy="58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Payload vs. Launch Outcome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5023262"/>
            <a:ext cx="6555347" cy="1172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Payload vs 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FT booster version has the highest success rate compared to all other boosters in the payload range of 1000-4000 kg.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" name="Picture 3" descr="A graph with numbers and colored dots&#10;&#10;Description automatically generated with medium confidence">
            <a:extLst>
              <a:ext uri="{FF2B5EF4-FFF2-40B4-BE49-F238E27FC236}">
                <a16:creationId xmlns:a16="http://schemas.microsoft.com/office/drawing/2014/main" id="{B137EAD1-E183-CDF9-EE19-A6F63084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08" y="406952"/>
            <a:ext cx="7772400" cy="42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792420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426820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5848D9BB-AA21-8430-96BD-AB9346E49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8658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402" y="5920015"/>
            <a:ext cx="2632082" cy="385369"/>
          </a:xfrm>
        </p:spPr>
        <p:txBody>
          <a:bodyPr/>
          <a:lstStyle/>
          <a:p>
            <a:pPr defTabSz="868680">
              <a:spcAft>
                <a:spcPts val="600"/>
              </a:spcAft>
            </a:pPr>
            <a:fld id="{5075537C-CA84-1446-933C-8E9D027F9201}" type="slidenum">
              <a:rPr lang="en-US" sz="152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68680"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45434" y="2069283"/>
            <a:ext cx="4315939" cy="36571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Decision Tree Classifier performed the best on training data with an accuracy of 87.7%.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did not predict outcomes any better than other models investigated.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are an issue with this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68D1-0CBF-43E9-AC9B-8BB2D69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53" y="1821295"/>
            <a:ext cx="4848415" cy="41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6629889-55E6-E297-6F60-30BDCC8C09E3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972265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F66DC-8E8E-53BA-A49C-17894DBABF92}"/>
              </a:ext>
            </a:extLst>
          </p:cNvPr>
          <p:cNvSpPr txBox="1"/>
          <p:nvPr/>
        </p:nvSpPr>
        <p:spPr>
          <a:xfrm>
            <a:off x="4221803" y="1173479"/>
            <a:ext cx="6598597" cy="2336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F2C5D7-044E-8073-ACC4-E086C7883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3" r="33545" b="-2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defTabSz="896112">
              <a:spcAft>
                <a:spcPts val="600"/>
              </a:spcAft>
            </a:pPr>
            <a:fld id="{5075537C-CA84-1446-933C-8E9D027F9201}" type="slidenum">
              <a:rPr lang="en-US" sz="1568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96112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243149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Abadi" panose="020B0604020104020204" pitchFamily="34" charset="0"/>
              </a:rPr>
              <a:t>Section</a:t>
            </a: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pPr defTabSz="896112"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A354F52A-FC87-FF22-5170-F52A09BA0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49494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060F1C0-2E1D-4788-C1EB-D43A0D26BF0F}"/>
              </a:ext>
            </a:extLst>
          </p:cNvPr>
          <p:cNvSpPr txBox="1">
            <a:spLocks/>
          </p:cNvSpPr>
          <p:nvPr/>
        </p:nvSpPr>
        <p:spPr>
          <a:xfrm>
            <a:off x="6342810" y="2577103"/>
            <a:ext cx="5205134" cy="357985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A2B765C9-8202-4C39-4688-F89659BF1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90585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0BC11DB5-14EE-9A71-224A-766027CC421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02046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2143</Words>
  <Application>Microsoft Office PowerPoint</Application>
  <PresentationFormat>Widescreen</PresentationFormat>
  <Paragraphs>475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FiraCode NFM</vt:lpstr>
      <vt:lpstr>IBM Plex Mono SemiBold</vt:lpstr>
      <vt:lpstr>inherit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Heath Barnett</cp:lastModifiedBy>
  <cp:revision>219</cp:revision>
  <dcterms:created xsi:type="dcterms:W3CDTF">2021-04-29T18:58:34Z</dcterms:created>
  <dcterms:modified xsi:type="dcterms:W3CDTF">2023-10-17T01:12:39Z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